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6" r:id="rId3"/>
    <p:sldId id="262" r:id="rId4"/>
    <p:sldId id="257" r:id="rId5"/>
    <p:sldId id="263" r:id="rId6"/>
    <p:sldId id="258" r:id="rId7"/>
    <p:sldId id="259" r:id="rId8"/>
    <p:sldId id="260" r:id="rId9"/>
  </p:sldIdLst>
  <p:sldSz cx="30276800" cy="42799000"/>
  <p:notesSz cx="6858000" cy="9144000"/>
  <p:embeddedFontLst>
    <p:embeddedFont>
      <p:font typeface="Inter" panose="02000503000000020004" pitchFamily="2" charset="0"/>
      <p:regular r:id="rId10"/>
      <p:bold r:id="rId11"/>
      <p:italic r:id="rId12"/>
      <p:boldItalic r:id="rId13"/>
    </p:embeddedFont>
    <p:embeddedFont>
      <p:font typeface="Inter Bold" panose="02000503000000020004" pitchFamily="2" charset="0"/>
      <p:regular r:id="rId14"/>
      <p:bold r:id="rId15"/>
    </p:embeddedFont>
    <p:embeddedFont>
      <p:font typeface="Inter Medium" panose="02000503000000020004" pitchFamily="2" charset="0"/>
      <p:regular r:id="rId16"/>
      <p:italic r:id="rId17"/>
    </p:embeddedFont>
    <p:embeddedFont>
      <p:font typeface="Inter Ultra-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7" d="100"/>
          <a:sy n="17" d="100"/>
        </p:scale>
        <p:origin x="32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png"/><Relationship Id="rId17" Type="http://schemas.openxmlformats.org/officeDocument/2006/relationships/image" Target="../media/image17.jpeg"/><Relationship Id="rId2" Type="http://schemas.openxmlformats.org/officeDocument/2006/relationships/image" Target="../media/image9.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sv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17" Type="http://schemas.openxmlformats.org/officeDocument/2006/relationships/image" Target="../media/image133.svg"/><Relationship Id="rId21" Type="http://schemas.openxmlformats.org/officeDocument/2006/relationships/image" Target="../media/image37.svg"/><Relationship Id="rId42" Type="http://schemas.openxmlformats.org/officeDocument/2006/relationships/image" Target="../media/image58.png"/><Relationship Id="rId63" Type="http://schemas.openxmlformats.org/officeDocument/2006/relationships/image" Target="../media/image79.svg"/><Relationship Id="rId84" Type="http://schemas.openxmlformats.org/officeDocument/2006/relationships/image" Target="../media/image100.png"/><Relationship Id="rId138" Type="http://schemas.openxmlformats.org/officeDocument/2006/relationships/image" Target="../media/image154.png"/><Relationship Id="rId159" Type="http://schemas.openxmlformats.org/officeDocument/2006/relationships/image" Target="../media/image175.svg"/><Relationship Id="rId170" Type="http://schemas.openxmlformats.org/officeDocument/2006/relationships/image" Target="../media/image186.png"/><Relationship Id="rId191" Type="http://schemas.openxmlformats.org/officeDocument/2006/relationships/image" Target="../media/image207.svg"/><Relationship Id="rId205" Type="http://schemas.openxmlformats.org/officeDocument/2006/relationships/image" Target="../media/image221.svg"/><Relationship Id="rId226" Type="http://schemas.openxmlformats.org/officeDocument/2006/relationships/image" Target="../media/image242.png"/><Relationship Id="rId107" Type="http://schemas.openxmlformats.org/officeDocument/2006/relationships/image" Target="../media/image123.svg"/><Relationship Id="rId11" Type="http://schemas.openxmlformats.org/officeDocument/2006/relationships/image" Target="../media/image27.svg"/><Relationship Id="rId32" Type="http://schemas.openxmlformats.org/officeDocument/2006/relationships/image" Target="../media/image48.png"/><Relationship Id="rId53" Type="http://schemas.openxmlformats.org/officeDocument/2006/relationships/image" Target="../media/image69.svg"/><Relationship Id="rId74" Type="http://schemas.openxmlformats.org/officeDocument/2006/relationships/image" Target="../media/image90.png"/><Relationship Id="rId128" Type="http://schemas.openxmlformats.org/officeDocument/2006/relationships/image" Target="../media/image144.png"/><Relationship Id="rId149" Type="http://schemas.openxmlformats.org/officeDocument/2006/relationships/image" Target="../media/image165.svg"/><Relationship Id="rId5" Type="http://schemas.openxmlformats.org/officeDocument/2006/relationships/image" Target="../media/image21.svg"/><Relationship Id="rId95" Type="http://schemas.openxmlformats.org/officeDocument/2006/relationships/image" Target="../media/image111.svg"/><Relationship Id="rId160" Type="http://schemas.openxmlformats.org/officeDocument/2006/relationships/image" Target="../media/image176.png"/><Relationship Id="rId181" Type="http://schemas.openxmlformats.org/officeDocument/2006/relationships/image" Target="../media/image197.svg"/><Relationship Id="rId216" Type="http://schemas.openxmlformats.org/officeDocument/2006/relationships/image" Target="../media/image232.png"/><Relationship Id="rId22" Type="http://schemas.openxmlformats.org/officeDocument/2006/relationships/image" Target="../media/image38.png"/><Relationship Id="rId43" Type="http://schemas.openxmlformats.org/officeDocument/2006/relationships/image" Target="../media/image59.svg"/><Relationship Id="rId64" Type="http://schemas.openxmlformats.org/officeDocument/2006/relationships/image" Target="../media/image80.png"/><Relationship Id="rId118" Type="http://schemas.openxmlformats.org/officeDocument/2006/relationships/image" Target="../media/image134.png"/><Relationship Id="rId139" Type="http://schemas.openxmlformats.org/officeDocument/2006/relationships/image" Target="../media/image155.svg"/><Relationship Id="rId85" Type="http://schemas.openxmlformats.org/officeDocument/2006/relationships/image" Target="../media/image101.svg"/><Relationship Id="rId150" Type="http://schemas.openxmlformats.org/officeDocument/2006/relationships/image" Target="../media/image166.png"/><Relationship Id="rId171" Type="http://schemas.openxmlformats.org/officeDocument/2006/relationships/image" Target="../media/image187.svg"/><Relationship Id="rId192" Type="http://schemas.openxmlformats.org/officeDocument/2006/relationships/image" Target="../media/image208.png"/><Relationship Id="rId206" Type="http://schemas.openxmlformats.org/officeDocument/2006/relationships/image" Target="../media/image222.png"/><Relationship Id="rId227" Type="http://schemas.openxmlformats.org/officeDocument/2006/relationships/image" Target="../media/image243.svg"/><Relationship Id="rId12" Type="http://schemas.openxmlformats.org/officeDocument/2006/relationships/image" Target="../media/image28.png"/><Relationship Id="rId33" Type="http://schemas.openxmlformats.org/officeDocument/2006/relationships/image" Target="../media/image49.svg"/><Relationship Id="rId108" Type="http://schemas.openxmlformats.org/officeDocument/2006/relationships/image" Target="../media/image124.png"/><Relationship Id="rId129" Type="http://schemas.openxmlformats.org/officeDocument/2006/relationships/image" Target="../media/image145.svg"/><Relationship Id="rId54" Type="http://schemas.openxmlformats.org/officeDocument/2006/relationships/image" Target="../media/image70.png"/><Relationship Id="rId75" Type="http://schemas.openxmlformats.org/officeDocument/2006/relationships/image" Target="../media/image91.svg"/><Relationship Id="rId96" Type="http://schemas.openxmlformats.org/officeDocument/2006/relationships/image" Target="../media/image112.png"/><Relationship Id="rId140" Type="http://schemas.openxmlformats.org/officeDocument/2006/relationships/image" Target="../media/image156.png"/><Relationship Id="rId161" Type="http://schemas.openxmlformats.org/officeDocument/2006/relationships/image" Target="../media/image177.svg"/><Relationship Id="rId182" Type="http://schemas.openxmlformats.org/officeDocument/2006/relationships/image" Target="../media/image198.png"/><Relationship Id="rId217" Type="http://schemas.openxmlformats.org/officeDocument/2006/relationships/image" Target="../media/image233.svg"/><Relationship Id="rId6" Type="http://schemas.openxmlformats.org/officeDocument/2006/relationships/image" Target="../media/image22.png"/><Relationship Id="rId23" Type="http://schemas.openxmlformats.org/officeDocument/2006/relationships/image" Target="../media/image39.svg"/><Relationship Id="rId119" Type="http://schemas.openxmlformats.org/officeDocument/2006/relationships/image" Target="../media/image135.svg"/><Relationship Id="rId44" Type="http://schemas.openxmlformats.org/officeDocument/2006/relationships/image" Target="../media/image60.png"/><Relationship Id="rId65" Type="http://schemas.openxmlformats.org/officeDocument/2006/relationships/image" Target="../media/image81.svg"/><Relationship Id="rId86" Type="http://schemas.openxmlformats.org/officeDocument/2006/relationships/image" Target="../media/image102.png"/><Relationship Id="rId130" Type="http://schemas.openxmlformats.org/officeDocument/2006/relationships/image" Target="../media/image146.png"/><Relationship Id="rId151" Type="http://schemas.openxmlformats.org/officeDocument/2006/relationships/image" Target="../media/image167.svg"/><Relationship Id="rId172" Type="http://schemas.openxmlformats.org/officeDocument/2006/relationships/image" Target="../media/image188.png"/><Relationship Id="rId193" Type="http://schemas.openxmlformats.org/officeDocument/2006/relationships/image" Target="../media/image209.svg"/><Relationship Id="rId207" Type="http://schemas.openxmlformats.org/officeDocument/2006/relationships/image" Target="../media/image223.svg"/><Relationship Id="rId228" Type="http://schemas.openxmlformats.org/officeDocument/2006/relationships/image" Target="../media/image244.png"/><Relationship Id="rId13" Type="http://schemas.openxmlformats.org/officeDocument/2006/relationships/image" Target="../media/image29.svg"/><Relationship Id="rId109" Type="http://schemas.openxmlformats.org/officeDocument/2006/relationships/image" Target="../media/image125.svg"/><Relationship Id="rId34" Type="http://schemas.openxmlformats.org/officeDocument/2006/relationships/image" Target="../media/image50.png"/><Relationship Id="rId55" Type="http://schemas.openxmlformats.org/officeDocument/2006/relationships/image" Target="../media/image71.svg"/><Relationship Id="rId76" Type="http://schemas.openxmlformats.org/officeDocument/2006/relationships/image" Target="../media/image92.png"/><Relationship Id="rId97" Type="http://schemas.openxmlformats.org/officeDocument/2006/relationships/image" Target="../media/image113.svg"/><Relationship Id="rId120" Type="http://schemas.openxmlformats.org/officeDocument/2006/relationships/image" Target="../media/image136.png"/><Relationship Id="rId141" Type="http://schemas.openxmlformats.org/officeDocument/2006/relationships/image" Target="../media/image157.svg"/><Relationship Id="rId7" Type="http://schemas.openxmlformats.org/officeDocument/2006/relationships/image" Target="../media/image23.svg"/><Relationship Id="rId162" Type="http://schemas.openxmlformats.org/officeDocument/2006/relationships/image" Target="../media/image178.png"/><Relationship Id="rId183" Type="http://schemas.openxmlformats.org/officeDocument/2006/relationships/image" Target="../media/image199.svg"/><Relationship Id="rId218" Type="http://schemas.openxmlformats.org/officeDocument/2006/relationships/image" Target="../media/image234.png"/><Relationship Id="rId24" Type="http://schemas.openxmlformats.org/officeDocument/2006/relationships/image" Target="../media/image40.png"/><Relationship Id="rId45" Type="http://schemas.openxmlformats.org/officeDocument/2006/relationships/image" Target="../media/image61.svg"/><Relationship Id="rId66" Type="http://schemas.openxmlformats.org/officeDocument/2006/relationships/image" Target="../media/image82.png"/><Relationship Id="rId87" Type="http://schemas.openxmlformats.org/officeDocument/2006/relationships/image" Target="../media/image103.svg"/><Relationship Id="rId110" Type="http://schemas.openxmlformats.org/officeDocument/2006/relationships/image" Target="../media/image126.png"/><Relationship Id="rId131" Type="http://schemas.openxmlformats.org/officeDocument/2006/relationships/image" Target="../media/image147.svg"/><Relationship Id="rId152" Type="http://schemas.openxmlformats.org/officeDocument/2006/relationships/image" Target="../media/image168.png"/><Relationship Id="rId173" Type="http://schemas.openxmlformats.org/officeDocument/2006/relationships/image" Target="../media/image189.svg"/><Relationship Id="rId194" Type="http://schemas.openxmlformats.org/officeDocument/2006/relationships/image" Target="../media/image210.png"/><Relationship Id="rId208" Type="http://schemas.openxmlformats.org/officeDocument/2006/relationships/image" Target="../media/image224.png"/><Relationship Id="rId229" Type="http://schemas.openxmlformats.org/officeDocument/2006/relationships/image" Target="../media/image245.svg"/><Relationship Id="rId14" Type="http://schemas.openxmlformats.org/officeDocument/2006/relationships/image" Target="../media/image30.png"/><Relationship Id="rId35" Type="http://schemas.openxmlformats.org/officeDocument/2006/relationships/image" Target="../media/image51.svg"/><Relationship Id="rId56" Type="http://schemas.openxmlformats.org/officeDocument/2006/relationships/image" Target="../media/image72.png"/><Relationship Id="rId77" Type="http://schemas.openxmlformats.org/officeDocument/2006/relationships/image" Target="../media/image93.svg"/><Relationship Id="rId100" Type="http://schemas.openxmlformats.org/officeDocument/2006/relationships/image" Target="../media/image116.png"/><Relationship Id="rId8" Type="http://schemas.openxmlformats.org/officeDocument/2006/relationships/image" Target="../media/image24.png"/><Relationship Id="rId98" Type="http://schemas.openxmlformats.org/officeDocument/2006/relationships/image" Target="../media/image114.png"/><Relationship Id="rId121" Type="http://schemas.openxmlformats.org/officeDocument/2006/relationships/image" Target="../media/image137.svg"/><Relationship Id="rId142" Type="http://schemas.openxmlformats.org/officeDocument/2006/relationships/image" Target="../media/image158.png"/><Relationship Id="rId163" Type="http://schemas.openxmlformats.org/officeDocument/2006/relationships/image" Target="../media/image179.svg"/><Relationship Id="rId184" Type="http://schemas.openxmlformats.org/officeDocument/2006/relationships/image" Target="../media/image200.png"/><Relationship Id="rId219" Type="http://schemas.openxmlformats.org/officeDocument/2006/relationships/image" Target="../media/image235.svg"/><Relationship Id="rId230" Type="http://schemas.openxmlformats.org/officeDocument/2006/relationships/image" Target="../media/image246.png"/><Relationship Id="rId25" Type="http://schemas.openxmlformats.org/officeDocument/2006/relationships/image" Target="../media/image41.svg"/><Relationship Id="rId46" Type="http://schemas.openxmlformats.org/officeDocument/2006/relationships/image" Target="../media/image62.png"/><Relationship Id="rId67" Type="http://schemas.openxmlformats.org/officeDocument/2006/relationships/image" Target="../media/image83.svg"/><Relationship Id="rId20" Type="http://schemas.openxmlformats.org/officeDocument/2006/relationships/image" Target="../media/image36.png"/><Relationship Id="rId41" Type="http://schemas.openxmlformats.org/officeDocument/2006/relationships/image" Target="../media/image57.svg"/><Relationship Id="rId62" Type="http://schemas.openxmlformats.org/officeDocument/2006/relationships/image" Target="../media/image78.png"/><Relationship Id="rId83" Type="http://schemas.openxmlformats.org/officeDocument/2006/relationships/image" Target="../media/image99.svg"/><Relationship Id="rId88" Type="http://schemas.openxmlformats.org/officeDocument/2006/relationships/image" Target="../media/image104.png"/><Relationship Id="rId111" Type="http://schemas.openxmlformats.org/officeDocument/2006/relationships/image" Target="../media/image127.svg"/><Relationship Id="rId132" Type="http://schemas.openxmlformats.org/officeDocument/2006/relationships/image" Target="../media/image148.png"/><Relationship Id="rId153" Type="http://schemas.openxmlformats.org/officeDocument/2006/relationships/image" Target="../media/image169.svg"/><Relationship Id="rId174" Type="http://schemas.openxmlformats.org/officeDocument/2006/relationships/image" Target="../media/image190.png"/><Relationship Id="rId179" Type="http://schemas.openxmlformats.org/officeDocument/2006/relationships/image" Target="../media/image195.svg"/><Relationship Id="rId195" Type="http://schemas.openxmlformats.org/officeDocument/2006/relationships/image" Target="../media/image211.svg"/><Relationship Id="rId209" Type="http://schemas.openxmlformats.org/officeDocument/2006/relationships/image" Target="../media/image225.svg"/><Relationship Id="rId190" Type="http://schemas.openxmlformats.org/officeDocument/2006/relationships/image" Target="../media/image206.png"/><Relationship Id="rId204" Type="http://schemas.openxmlformats.org/officeDocument/2006/relationships/image" Target="../media/image220.png"/><Relationship Id="rId220" Type="http://schemas.openxmlformats.org/officeDocument/2006/relationships/image" Target="../media/image236.png"/><Relationship Id="rId225" Type="http://schemas.openxmlformats.org/officeDocument/2006/relationships/image" Target="../media/image241.svg"/><Relationship Id="rId15" Type="http://schemas.openxmlformats.org/officeDocument/2006/relationships/image" Target="../media/image31.svg"/><Relationship Id="rId36" Type="http://schemas.openxmlformats.org/officeDocument/2006/relationships/image" Target="../media/image52.png"/><Relationship Id="rId57" Type="http://schemas.openxmlformats.org/officeDocument/2006/relationships/image" Target="../media/image73.svg"/><Relationship Id="rId106" Type="http://schemas.openxmlformats.org/officeDocument/2006/relationships/image" Target="../media/image122.png"/><Relationship Id="rId127" Type="http://schemas.openxmlformats.org/officeDocument/2006/relationships/image" Target="../media/image143.svg"/><Relationship Id="rId10" Type="http://schemas.openxmlformats.org/officeDocument/2006/relationships/image" Target="../media/image26.png"/><Relationship Id="rId31" Type="http://schemas.openxmlformats.org/officeDocument/2006/relationships/image" Target="../media/image47.svg"/><Relationship Id="rId52" Type="http://schemas.openxmlformats.org/officeDocument/2006/relationships/image" Target="../media/image68.png"/><Relationship Id="rId73" Type="http://schemas.openxmlformats.org/officeDocument/2006/relationships/image" Target="../media/image89.svg"/><Relationship Id="rId78" Type="http://schemas.openxmlformats.org/officeDocument/2006/relationships/image" Target="../media/image94.png"/><Relationship Id="rId94" Type="http://schemas.openxmlformats.org/officeDocument/2006/relationships/image" Target="../media/image110.png"/><Relationship Id="rId99" Type="http://schemas.openxmlformats.org/officeDocument/2006/relationships/image" Target="../media/image115.svg"/><Relationship Id="rId101" Type="http://schemas.openxmlformats.org/officeDocument/2006/relationships/image" Target="../media/image117.svg"/><Relationship Id="rId122" Type="http://schemas.openxmlformats.org/officeDocument/2006/relationships/image" Target="../media/image138.png"/><Relationship Id="rId143" Type="http://schemas.openxmlformats.org/officeDocument/2006/relationships/image" Target="../media/image159.svg"/><Relationship Id="rId148" Type="http://schemas.openxmlformats.org/officeDocument/2006/relationships/image" Target="../media/image164.png"/><Relationship Id="rId164" Type="http://schemas.openxmlformats.org/officeDocument/2006/relationships/image" Target="../media/image180.png"/><Relationship Id="rId169" Type="http://schemas.openxmlformats.org/officeDocument/2006/relationships/image" Target="../media/image185.svg"/><Relationship Id="rId185" Type="http://schemas.openxmlformats.org/officeDocument/2006/relationships/image" Target="../media/image201.svg"/><Relationship Id="rId4" Type="http://schemas.openxmlformats.org/officeDocument/2006/relationships/image" Target="../media/image20.png"/><Relationship Id="rId9" Type="http://schemas.openxmlformats.org/officeDocument/2006/relationships/image" Target="../media/image25.svg"/><Relationship Id="rId180" Type="http://schemas.openxmlformats.org/officeDocument/2006/relationships/image" Target="../media/image196.png"/><Relationship Id="rId210" Type="http://schemas.openxmlformats.org/officeDocument/2006/relationships/image" Target="../media/image226.png"/><Relationship Id="rId215" Type="http://schemas.openxmlformats.org/officeDocument/2006/relationships/image" Target="../media/image231.svg"/><Relationship Id="rId26" Type="http://schemas.openxmlformats.org/officeDocument/2006/relationships/image" Target="../media/image42.png"/><Relationship Id="rId231" Type="http://schemas.openxmlformats.org/officeDocument/2006/relationships/image" Target="../media/image247.svg"/><Relationship Id="rId47" Type="http://schemas.openxmlformats.org/officeDocument/2006/relationships/image" Target="../media/image63.svg"/><Relationship Id="rId68" Type="http://schemas.openxmlformats.org/officeDocument/2006/relationships/image" Target="../media/image84.png"/><Relationship Id="rId89" Type="http://schemas.openxmlformats.org/officeDocument/2006/relationships/image" Target="../media/image105.svg"/><Relationship Id="rId112" Type="http://schemas.openxmlformats.org/officeDocument/2006/relationships/image" Target="../media/image128.png"/><Relationship Id="rId133" Type="http://schemas.openxmlformats.org/officeDocument/2006/relationships/image" Target="../media/image149.svg"/><Relationship Id="rId154" Type="http://schemas.openxmlformats.org/officeDocument/2006/relationships/image" Target="../media/image170.png"/><Relationship Id="rId175" Type="http://schemas.openxmlformats.org/officeDocument/2006/relationships/image" Target="../media/image191.svg"/><Relationship Id="rId196" Type="http://schemas.openxmlformats.org/officeDocument/2006/relationships/image" Target="../media/image212.png"/><Relationship Id="rId200" Type="http://schemas.openxmlformats.org/officeDocument/2006/relationships/image" Target="../media/image216.png"/><Relationship Id="rId16" Type="http://schemas.openxmlformats.org/officeDocument/2006/relationships/image" Target="../media/image32.png"/><Relationship Id="rId221" Type="http://schemas.openxmlformats.org/officeDocument/2006/relationships/image" Target="../media/image237.svg"/><Relationship Id="rId37" Type="http://schemas.openxmlformats.org/officeDocument/2006/relationships/image" Target="../media/image53.svg"/><Relationship Id="rId58" Type="http://schemas.openxmlformats.org/officeDocument/2006/relationships/image" Target="../media/image74.png"/><Relationship Id="rId79" Type="http://schemas.openxmlformats.org/officeDocument/2006/relationships/image" Target="../media/image95.svg"/><Relationship Id="rId102" Type="http://schemas.openxmlformats.org/officeDocument/2006/relationships/image" Target="../media/image118.png"/><Relationship Id="rId123" Type="http://schemas.openxmlformats.org/officeDocument/2006/relationships/image" Target="../media/image139.svg"/><Relationship Id="rId144" Type="http://schemas.openxmlformats.org/officeDocument/2006/relationships/image" Target="../media/image160.png"/><Relationship Id="rId90" Type="http://schemas.openxmlformats.org/officeDocument/2006/relationships/image" Target="../media/image106.png"/><Relationship Id="rId165" Type="http://schemas.openxmlformats.org/officeDocument/2006/relationships/image" Target="../media/image181.svg"/><Relationship Id="rId186" Type="http://schemas.openxmlformats.org/officeDocument/2006/relationships/image" Target="../media/image202.png"/><Relationship Id="rId211" Type="http://schemas.openxmlformats.org/officeDocument/2006/relationships/image" Target="../media/image227.svg"/><Relationship Id="rId232" Type="http://schemas.openxmlformats.org/officeDocument/2006/relationships/image" Target="../media/image248.png"/><Relationship Id="rId27" Type="http://schemas.openxmlformats.org/officeDocument/2006/relationships/image" Target="../media/image43.svg"/><Relationship Id="rId48" Type="http://schemas.openxmlformats.org/officeDocument/2006/relationships/image" Target="../media/image64.png"/><Relationship Id="rId69" Type="http://schemas.openxmlformats.org/officeDocument/2006/relationships/image" Target="../media/image85.svg"/><Relationship Id="rId113" Type="http://schemas.openxmlformats.org/officeDocument/2006/relationships/image" Target="../media/image129.svg"/><Relationship Id="rId134" Type="http://schemas.openxmlformats.org/officeDocument/2006/relationships/image" Target="../media/image150.png"/><Relationship Id="rId80" Type="http://schemas.openxmlformats.org/officeDocument/2006/relationships/image" Target="../media/image96.png"/><Relationship Id="rId155" Type="http://schemas.openxmlformats.org/officeDocument/2006/relationships/image" Target="../media/image171.svg"/><Relationship Id="rId176" Type="http://schemas.openxmlformats.org/officeDocument/2006/relationships/image" Target="../media/image192.png"/><Relationship Id="rId197" Type="http://schemas.openxmlformats.org/officeDocument/2006/relationships/image" Target="../media/image213.svg"/><Relationship Id="rId201" Type="http://schemas.openxmlformats.org/officeDocument/2006/relationships/image" Target="../media/image217.svg"/><Relationship Id="rId222" Type="http://schemas.openxmlformats.org/officeDocument/2006/relationships/image" Target="../media/image238.png"/><Relationship Id="rId17" Type="http://schemas.openxmlformats.org/officeDocument/2006/relationships/image" Target="../media/image33.svg"/><Relationship Id="rId38" Type="http://schemas.openxmlformats.org/officeDocument/2006/relationships/image" Target="../media/image54.png"/><Relationship Id="rId59" Type="http://schemas.openxmlformats.org/officeDocument/2006/relationships/image" Target="../media/image75.svg"/><Relationship Id="rId103" Type="http://schemas.openxmlformats.org/officeDocument/2006/relationships/image" Target="../media/image119.svg"/><Relationship Id="rId124" Type="http://schemas.openxmlformats.org/officeDocument/2006/relationships/image" Target="../media/image140.png"/><Relationship Id="rId70" Type="http://schemas.openxmlformats.org/officeDocument/2006/relationships/image" Target="../media/image86.png"/><Relationship Id="rId91" Type="http://schemas.openxmlformats.org/officeDocument/2006/relationships/image" Target="../media/image107.svg"/><Relationship Id="rId145" Type="http://schemas.openxmlformats.org/officeDocument/2006/relationships/image" Target="../media/image161.svg"/><Relationship Id="rId166" Type="http://schemas.openxmlformats.org/officeDocument/2006/relationships/image" Target="../media/image182.png"/><Relationship Id="rId187" Type="http://schemas.openxmlformats.org/officeDocument/2006/relationships/image" Target="../media/image203.svg"/><Relationship Id="rId1" Type="http://schemas.openxmlformats.org/officeDocument/2006/relationships/slideLayout" Target="../slideLayouts/slideLayout7.xml"/><Relationship Id="rId212" Type="http://schemas.openxmlformats.org/officeDocument/2006/relationships/image" Target="../media/image228.png"/><Relationship Id="rId233" Type="http://schemas.openxmlformats.org/officeDocument/2006/relationships/image" Target="../media/image249.svg"/><Relationship Id="rId28" Type="http://schemas.openxmlformats.org/officeDocument/2006/relationships/image" Target="../media/image44.png"/><Relationship Id="rId49" Type="http://schemas.openxmlformats.org/officeDocument/2006/relationships/image" Target="../media/image65.svg"/><Relationship Id="rId114" Type="http://schemas.openxmlformats.org/officeDocument/2006/relationships/image" Target="../media/image130.png"/><Relationship Id="rId60" Type="http://schemas.openxmlformats.org/officeDocument/2006/relationships/image" Target="../media/image76.png"/><Relationship Id="rId81" Type="http://schemas.openxmlformats.org/officeDocument/2006/relationships/image" Target="../media/image97.svg"/><Relationship Id="rId135" Type="http://schemas.openxmlformats.org/officeDocument/2006/relationships/image" Target="../media/image151.svg"/><Relationship Id="rId156" Type="http://schemas.openxmlformats.org/officeDocument/2006/relationships/image" Target="../media/image172.png"/><Relationship Id="rId177" Type="http://schemas.openxmlformats.org/officeDocument/2006/relationships/image" Target="../media/image193.svg"/><Relationship Id="rId198" Type="http://schemas.openxmlformats.org/officeDocument/2006/relationships/image" Target="../media/image214.png"/><Relationship Id="rId202" Type="http://schemas.openxmlformats.org/officeDocument/2006/relationships/image" Target="../media/image218.png"/><Relationship Id="rId223" Type="http://schemas.openxmlformats.org/officeDocument/2006/relationships/image" Target="../media/image239.svg"/><Relationship Id="rId18" Type="http://schemas.openxmlformats.org/officeDocument/2006/relationships/image" Target="../media/image34.png"/><Relationship Id="rId39" Type="http://schemas.openxmlformats.org/officeDocument/2006/relationships/image" Target="../media/image55.svg"/><Relationship Id="rId50" Type="http://schemas.openxmlformats.org/officeDocument/2006/relationships/image" Target="../media/image66.png"/><Relationship Id="rId104" Type="http://schemas.openxmlformats.org/officeDocument/2006/relationships/image" Target="../media/image120.png"/><Relationship Id="rId125" Type="http://schemas.openxmlformats.org/officeDocument/2006/relationships/image" Target="../media/image141.svg"/><Relationship Id="rId146" Type="http://schemas.openxmlformats.org/officeDocument/2006/relationships/image" Target="../media/image162.png"/><Relationship Id="rId167" Type="http://schemas.openxmlformats.org/officeDocument/2006/relationships/image" Target="../media/image183.svg"/><Relationship Id="rId188" Type="http://schemas.openxmlformats.org/officeDocument/2006/relationships/image" Target="../media/image204.png"/><Relationship Id="rId71" Type="http://schemas.openxmlformats.org/officeDocument/2006/relationships/image" Target="../media/image87.svg"/><Relationship Id="rId92" Type="http://schemas.openxmlformats.org/officeDocument/2006/relationships/image" Target="../media/image108.png"/><Relationship Id="rId213" Type="http://schemas.openxmlformats.org/officeDocument/2006/relationships/image" Target="../media/image229.svg"/><Relationship Id="rId2" Type="http://schemas.openxmlformats.org/officeDocument/2006/relationships/image" Target="../media/image18.png"/><Relationship Id="rId29" Type="http://schemas.openxmlformats.org/officeDocument/2006/relationships/image" Target="../media/image45.svg"/><Relationship Id="rId40" Type="http://schemas.openxmlformats.org/officeDocument/2006/relationships/image" Target="../media/image56.png"/><Relationship Id="rId115" Type="http://schemas.openxmlformats.org/officeDocument/2006/relationships/image" Target="../media/image131.svg"/><Relationship Id="rId136" Type="http://schemas.openxmlformats.org/officeDocument/2006/relationships/image" Target="../media/image152.png"/><Relationship Id="rId157" Type="http://schemas.openxmlformats.org/officeDocument/2006/relationships/image" Target="../media/image173.svg"/><Relationship Id="rId178" Type="http://schemas.openxmlformats.org/officeDocument/2006/relationships/image" Target="../media/image194.png"/><Relationship Id="rId61" Type="http://schemas.openxmlformats.org/officeDocument/2006/relationships/image" Target="../media/image77.svg"/><Relationship Id="rId82" Type="http://schemas.openxmlformats.org/officeDocument/2006/relationships/image" Target="../media/image98.png"/><Relationship Id="rId199" Type="http://schemas.openxmlformats.org/officeDocument/2006/relationships/image" Target="../media/image215.svg"/><Relationship Id="rId203" Type="http://schemas.openxmlformats.org/officeDocument/2006/relationships/image" Target="../media/image219.svg"/><Relationship Id="rId19" Type="http://schemas.openxmlformats.org/officeDocument/2006/relationships/image" Target="../media/image35.svg"/><Relationship Id="rId224" Type="http://schemas.openxmlformats.org/officeDocument/2006/relationships/image" Target="../media/image240.png"/><Relationship Id="rId30" Type="http://schemas.openxmlformats.org/officeDocument/2006/relationships/image" Target="../media/image46.png"/><Relationship Id="rId105" Type="http://schemas.openxmlformats.org/officeDocument/2006/relationships/image" Target="../media/image121.svg"/><Relationship Id="rId126" Type="http://schemas.openxmlformats.org/officeDocument/2006/relationships/image" Target="../media/image142.png"/><Relationship Id="rId147" Type="http://schemas.openxmlformats.org/officeDocument/2006/relationships/image" Target="../media/image163.svg"/><Relationship Id="rId168" Type="http://schemas.openxmlformats.org/officeDocument/2006/relationships/image" Target="../media/image184.png"/><Relationship Id="rId51" Type="http://schemas.openxmlformats.org/officeDocument/2006/relationships/image" Target="../media/image67.svg"/><Relationship Id="rId72" Type="http://schemas.openxmlformats.org/officeDocument/2006/relationships/image" Target="../media/image88.png"/><Relationship Id="rId93" Type="http://schemas.openxmlformats.org/officeDocument/2006/relationships/image" Target="../media/image109.svg"/><Relationship Id="rId189" Type="http://schemas.openxmlformats.org/officeDocument/2006/relationships/image" Target="../media/image205.svg"/><Relationship Id="rId3" Type="http://schemas.openxmlformats.org/officeDocument/2006/relationships/image" Target="../media/image19.svg"/><Relationship Id="rId214" Type="http://schemas.openxmlformats.org/officeDocument/2006/relationships/image" Target="../media/image230.png"/><Relationship Id="rId116" Type="http://schemas.openxmlformats.org/officeDocument/2006/relationships/image" Target="../media/image132.png"/><Relationship Id="rId137" Type="http://schemas.openxmlformats.org/officeDocument/2006/relationships/image" Target="../media/image153.svg"/><Relationship Id="rId158" Type="http://schemas.openxmlformats.org/officeDocument/2006/relationships/image" Target="../media/image174.png"/></Relationships>
</file>

<file path=ppt/slides/_rels/slide8.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50.png"/><Relationship Id="rId7" Type="http://schemas.openxmlformats.org/officeDocument/2006/relationships/image" Target="../media/image10.png"/><Relationship Id="rId12" Type="http://schemas.openxmlformats.org/officeDocument/2006/relationships/image" Target="../media/image25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257.png"/><Relationship Id="rId10" Type="http://schemas.openxmlformats.org/officeDocument/2006/relationships/image" Target="../media/image254.jpeg"/><Relationship Id="rId19" Type="http://schemas.openxmlformats.org/officeDocument/2006/relationships/image" Target="../media/image259.png"/><Relationship Id="rId4" Type="http://schemas.openxmlformats.org/officeDocument/2006/relationships/image" Target="../media/image14.png"/><Relationship Id="rId9" Type="http://schemas.openxmlformats.org/officeDocument/2006/relationships/image" Target="../media/image253.png"/><Relationship Id="rId14" Type="http://schemas.openxmlformats.org/officeDocument/2006/relationships/image" Target="../media/image2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adroTexto 72">
            <a:extLst>
              <a:ext uri="{FF2B5EF4-FFF2-40B4-BE49-F238E27FC236}">
                <a16:creationId xmlns:a16="http://schemas.microsoft.com/office/drawing/2014/main" id="{005597E9-5161-019D-6F22-89625B434E20}"/>
              </a:ext>
            </a:extLst>
          </p:cNvPr>
          <p:cNvSpPr txBox="1"/>
          <p:nvPr/>
        </p:nvSpPr>
        <p:spPr>
          <a:xfrm>
            <a:off x="5346700" y="19506674"/>
            <a:ext cx="19583400" cy="3785652"/>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 y="13900929"/>
            <a:ext cx="30504600" cy="16192818"/>
            <a:chOff x="0" y="0"/>
            <a:chExt cx="2729790" cy="1449060"/>
          </a:xfrm>
        </p:grpSpPr>
        <p:sp>
          <p:nvSpPr>
            <p:cNvPr id="3" name="Freeform 3"/>
            <p:cNvSpPr/>
            <p:nvPr/>
          </p:nvSpPr>
          <p:spPr>
            <a:xfrm>
              <a:off x="0" y="0"/>
              <a:ext cx="2729790" cy="1449060"/>
            </a:xfrm>
            <a:custGeom>
              <a:avLst/>
              <a:gdLst/>
              <a:ahLst/>
              <a:cxnLst/>
              <a:rect l="l" t="t" r="r" b="b"/>
              <a:pathLst>
                <a:path w="2729790" h="1449060">
                  <a:moveTo>
                    <a:pt x="0" y="0"/>
                  </a:moveTo>
                  <a:lnTo>
                    <a:pt x="2729790" y="0"/>
                  </a:lnTo>
                  <a:lnTo>
                    <a:pt x="2729790" y="1449060"/>
                  </a:lnTo>
                  <a:lnTo>
                    <a:pt x="0" y="1449060"/>
                  </a:lnTo>
                  <a:close/>
                </a:path>
              </a:pathLst>
            </a:custGeom>
            <a:solidFill>
              <a:srgbClr val="D2E7EC"/>
            </a:solidFill>
            <a:ln w="38100" cap="sq">
              <a:solidFill>
                <a:srgbClr val="FFFFFF"/>
              </a:solidFill>
              <a:prstDash val="solid"/>
              <a:miter/>
            </a:ln>
          </p:spPr>
        </p:sp>
        <p:sp>
          <p:nvSpPr>
            <p:cNvPr id="4" name="TextBox 4"/>
            <p:cNvSpPr txBox="1"/>
            <p:nvPr/>
          </p:nvSpPr>
          <p:spPr>
            <a:xfrm>
              <a:off x="0" y="-114300"/>
              <a:ext cx="2729790" cy="1563360"/>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p:cNvGrpSpPr/>
          <p:nvPr/>
        </p:nvGrpSpPr>
        <p:grpSpPr>
          <a:xfrm>
            <a:off x="-114300" y="40337141"/>
            <a:ext cx="30504600" cy="2581159"/>
            <a:chOff x="0" y="0"/>
            <a:chExt cx="2729790" cy="230982"/>
          </a:xfrm>
        </p:grpSpPr>
        <p:sp>
          <p:nvSpPr>
            <p:cNvPr id="6" name="Freeform 6"/>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2E7EC"/>
            </a:solidFill>
            <a:ln w="38100" cap="sq">
              <a:solidFill>
                <a:srgbClr val="FFFFFF"/>
              </a:solidFill>
              <a:prstDash val="solid"/>
              <a:miter/>
            </a:ln>
          </p:spPr>
        </p:sp>
        <p:sp>
          <p:nvSpPr>
            <p:cNvPr id="7" name="TextBox 7"/>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sp>
        <p:nvSpPr>
          <p:cNvPr id="8" name="Freeform 8"/>
          <p:cNvSpPr/>
          <p:nvPr/>
        </p:nvSpPr>
        <p:spPr>
          <a:xfrm>
            <a:off x="10810699" y="16282382"/>
            <a:ext cx="8632158" cy="11835490"/>
          </a:xfrm>
          <a:custGeom>
            <a:avLst/>
            <a:gdLst/>
            <a:ahLst/>
            <a:cxnLst/>
            <a:rect l="l" t="t" r="r" b="b"/>
            <a:pathLst>
              <a:path w="8632158" h="11835490">
                <a:moveTo>
                  <a:pt x="0" y="0"/>
                </a:moveTo>
                <a:lnTo>
                  <a:pt x="8632158" y="0"/>
                </a:lnTo>
                <a:lnTo>
                  <a:pt x="8632158" y="11835490"/>
                </a:lnTo>
                <a:lnTo>
                  <a:pt x="0" y="11835490"/>
                </a:lnTo>
                <a:lnTo>
                  <a:pt x="0" y="0"/>
                </a:lnTo>
                <a:close/>
              </a:path>
            </a:pathLst>
          </a:custGeom>
          <a:blipFill>
            <a:blip r:embed="rId2"/>
            <a:stretch>
              <a:fillRect l="-18554" r="-18554"/>
            </a:stretch>
          </a:blipFill>
        </p:spPr>
      </p:sp>
      <p:grpSp>
        <p:nvGrpSpPr>
          <p:cNvPr id="9" name="Group 9"/>
          <p:cNvGrpSpPr/>
          <p:nvPr/>
        </p:nvGrpSpPr>
        <p:grpSpPr>
          <a:xfrm>
            <a:off x="6350017" y="40985297"/>
            <a:ext cx="17249140" cy="1356846"/>
            <a:chOff x="0" y="0"/>
            <a:chExt cx="22998854" cy="1809128"/>
          </a:xfrm>
        </p:grpSpPr>
        <p:sp>
          <p:nvSpPr>
            <p:cNvPr id="10" name="Freeform 10"/>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3">
                <a:extLst>
                  <a:ext uri="{96DAC541-7B7A-43D3-8B79-37D633B846F1}">
                    <asvg:svgBlip xmlns:asvg="http://schemas.microsoft.com/office/drawing/2016/SVG/main" r:embed="rId4"/>
                  </a:ext>
                </a:extLst>
              </a:blip>
              <a:stretch>
                <a:fillRect t="-30" b="-30"/>
              </a:stretch>
            </a:blipFill>
          </p:spPr>
        </p:sp>
        <p:sp>
          <p:nvSpPr>
            <p:cNvPr id="11" name="Freeform 11"/>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7"/>
              <a:stretch>
                <a:fillRect/>
              </a:stretch>
            </a:blipFill>
          </p:spPr>
        </p:sp>
        <p:sp>
          <p:nvSpPr>
            <p:cNvPr id="13" name="Freeform 13"/>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4" name="Group 14"/>
          <p:cNvGrpSpPr/>
          <p:nvPr/>
        </p:nvGrpSpPr>
        <p:grpSpPr>
          <a:xfrm>
            <a:off x="3153519" y="1029751"/>
            <a:ext cx="6080739" cy="882542"/>
            <a:chOff x="0" y="0"/>
            <a:chExt cx="544152" cy="78977"/>
          </a:xfrm>
        </p:grpSpPr>
        <p:sp>
          <p:nvSpPr>
            <p:cNvPr id="15" name="Freeform 15"/>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16" name="TextBox 16"/>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grpSp>
        <p:nvGrpSpPr>
          <p:cNvPr id="17" name="Group 17"/>
          <p:cNvGrpSpPr/>
          <p:nvPr/>
        </p:nvGrpSpPr>
        <p:grpSpPr>
          <a:xfrm>
            <a:off x="1431196" y="7312786"/>
            <a:ext cx="10311179" cy="588846"/>
            <a:chOff x="0" y="0"/>
            <a:chExt cx="922725" cy="52695"/>
          </a:xfrm>
        </p:grpSpPr>
        <p:sp>
          <p:nvSpPr>
            <p:cNvPr id="18" name="Freeform 18"/>
            <p:cNvSpPr/>
            <p:nvPr/>
          </p:nvSpPr>
          <p:spPr>
            <a:xfrm>
              <a:off x="0" y="0"/>
              <a:ext cx="922725" cy="52695"/>
            </a:xfrm>
            <a:custGeom>
              <a:avLst/>
              <a:gdLst/>
              <a:ahLst/>
              <a:cxnLst/>
              <a:rect l="l" t="t" r="r" b="b"/>
              <a:pathLst>
                <a:path w="922725" h="52695">
                  <a:moveTo>
                    <a:pt x="0" y="0"/>
                  </a:moveTo>
                  <a:lnTo>
                    <a:pt x="922725" y="0"/>
                  </a:lnTo>
                  <a:lnTo>
                    <a:pt x="922725" y="52695"/>
                  </a:lnTo>
                  <a:lnTo>
                    <a:pt x="0" y="52695"/>
                  </a:lnTo>
                  <a:close/>
                </a:path>
              </a:pathLst>
            </a:custGeom>
            <a:solidFill>
              <a:srgbClr val="FFDE59"/>
            </a:solidFill>
          </p:spPr>
        </p:sp>
        <p:sp>
          <p:nvSpPr>
            <p:cNvPr id="19" name="TextBox 19"/>
            <p:cNvSpPr txBox="1"/>
            <p:nvPr/>
          </p:nvSpPr>
          <p:spPr>
            <a:xfrm>
              <a:off x="0" y="57150"/>
              <a:ext cx="922725" cy="52695"/>
            </a:xfrm>
            <a:prstGeom prst="rect">
              <a:avLst/>
            </a:prstGeom>
          </p:spPr>
          <p:txBody>
            <a:bodyPr lIns="50800" tIns="50800" rIns="50800" bIns="50800" rtlCol="0" anchor="ctr"/>
            <a:lstStyle/>
            <a:p>
              <a:pPr algn="ctr">
                <a:lnSpc>
                  <a:spcPts val="6600"/>
                </a:lnSpc>
              </a:pPr>
              <a:endParaRPr/>
            </a:p>
          </p:txBody>
        </p:sp>
      </p:grpSp>
      <p:sp>
        <p:nvSpPr>
          <p:cNvPr id="20" name="TextBox 20"/>
          <p:cNvSpPr txBox="1"/>
          <p:nvPr/>
        </p:nvSpPr>
        <p:spPr>
          <a:xfrm>
            <a:off x="1466241" y="8073611"/>
            <a:ext cx="27441453" cy="19507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“por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 name="TextBox 21"/>
          <p:cNvSpPr txBox="1"/>
          <p:nvPr/>
        </p:nvSpPr>
        <p:spPr>
          <a:xfrm>
            <a:off x="1484654" y="7327492"/>
            <a:ext cx="10341130" cy="521335"/>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22" name="TextBox 22"/>
          <p:cNvSpPr txBox="1"/>
          <p:nvPr/>
        </p:nvSpPr>
        <p:spPr>
          <a:xfrm>
            <a:off x="1466241"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3" name="TextBox 23"/>
          <p:cNvSpPr txBox="1"/>
          <p:nvPr/>
        </p:nvSpPr>
        <p:spPr>
          <a:xfrm>
            <a:off x="10836630"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4" name="TextBox 24"/>
          <p:cNvSpPr txBox="1"/>
          <p:nvPr/>
        </p:nvSpPr>
        <p:spPr>
          <a:xfrm>
            <a:off x="20204857"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5" name="TextBox 25"/>
          <p:cNvSpPr txBox="1"/>
          <p:nvPr/>
        </p:nvSpPr>
        <p:spPr>
          <a:xfrm>
            <a:off x="6532842" y="5380480"/>
            <a:ext cx="17432523" cy="759461"/>
          </a:xfrm>
          <a:prstGeom prst="rect">
            <a:avLst/>
          </a:prstGeom>
        </p:spPr>
        <p:txBody>
          <a:bodyPr wrap="square" lIns="0" tIns="0" rIns="0" bIns="0" rtlCol="0" anchor="t">
            <a:spAutoFit/>
          </a:bodyPr>
          <a:lstStyle/>
          <a:p>
            <a:pPr algn="just">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sp>
        <p:nvSpPr>
          <p:cNvPr id="26" name="TextBox 26"/>
          <p:cNvSpPr txBox="1"/>
          <p:nvPr/>
        </p:nvSpPr>
        <p:spPr>
          <a:xfrm>
            <a:off x="24401684" y="4919997"/>
            <a:ext cx="4445746" cy="1219943"/>
          </a:xfrm>
          <a:prstGeom prst="rect">
            <a:avLst/>
          </a:prstGeom>
        </p:spPr>
        <p:txBody>
          <a:bodyPr lIns="0" tIns="0" rIns="0" bIns="0" rtlCol="0" anchor="t">
            <a:spAutoFit/>
          </a:bodyPr>
          <a:lstStyle/>
          <a:p>
            <a:pPr algn="r">
              <a:lnSpc>
                <a:spcPts val="4809"/>
              </a:lnSpc>
            </a:pPr>
            <a:r>
              <a:rPr lang="en-US" sz="3699" b="1">
                <a:solidFill>
                  <a:srgbClr val="FFFFFF"/>
                </a:solidFill>
                <a:latin typeface="Inter Medium"/>
                <a:ea typeface="Inter Medium"/>
                <a:cs typeface="Inter Medium"/>
                <a:sym typeface="Inter Medium"/>
              </a:rPr>
              <a:t>Nombre del alumno</a:t>
            </a:r>
          </a:p>
          <a:p>
            <a:pPr algn="r">
              <a:lnSpc>
                <a:spcPts val="4809"/>
              </a:lnSpc>
            </a:pPr>
            <a:r>
              <a:rPr lang="en-US" sz="3699" b="1">
                <a:solidFill>
                  <a:srgbClr val="FFFFFF"/>
                </a:solidFill>
                <a:latin typeface="Inter Medium"/>
                <a:ea typeface="Inter Medium"/>
                <a:cs typeface="Inter Medium"/>
                <a:sym typeface="Inter Medium"/>
              </a:rPr>
              <a:t>Nombre del tutor</a:t>
            </a:r>
          </a:p>
        </p:txBody>
      </p:sp>
      <p:sp>
        <p:nvSpPr>
          <p:cNvPr id="27" name="TextBox 27"/>
          <p:cNvSpPr txBox="1"/>
          <p:nvPr/>
        </p:nvSpPr>
        <p:spPr>
          <a:xfrm>
            <a:off x="2545804" y="960976"/>
            <a:ext cx="24220800" cy="3924935"/>
          </a:xfrm>
          <a:prstGeom prst="rect">
            <a:avLst/>
          </a:prstGeom>
        </p:spPr>
        <p:txBody>
          <a:bodyPr lIns="0" tIns="0" rIns="0" bIns="0" rtlCol="0" anchor="t">
            <a:spAutoFit/>
          </a:bodyPr>
          <a:lstStyle/>
          <a:p>
            <a:pPr marL="0" lvl="0" indent="0" algn="ctr">
              <a:lnSpc>
                <a:spcPts val="7840"/>
              </a:lnSpc>
            </a:pPr>
            <a:r>
              <a:rPr lang="en-US" sz="5600" b="1" u="none" strike="noStrike">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grpSp>
        <p:nvGrpSpPr>
          <p:cNvPr id="28" name="Group 28"/>
          <p:cNvGrpSpPr/>
          <p:nvPr/>
        </p:nvGrpSpPr>
        <p:grpSpPr>
          <a:xfrm>
            <a:off x="10836630" y="15150611"/>
            <a:ext cx="2850591" cy="588846"/>
            <a:chOff x="0" y="0"/>
            <a:chExt cx="255093" cy="52695"/>
          </a:xfrm>
        </p:grpSpPr>
        <p:sp>
          <p:nvSpPr>
            <p:cNvPr id="29" name="Freeform 29"/>
            <p:cNvSpPr/>
            <p:nvPr/>
          </p:nvSpPr>
          <p:spPr>
            <a:xfrm>
              <a:off x="0" y="0"/>
              <a:ext cx="255093" cy="52695"/>
            </a:xfrm>
            <a:custGeom>
              <a:avLst/>
              <a:gdLst/>
              <a:ahLst/>
              <a:cxnLst/>
              <a:rect l="l" t="t" r="r" b="b"/>
              <a:pathLst>
                <a:path w="255093" h="52695">
                  <a:moveTo>
                    <a:pt x="0" y="0"/>
                  </a:moveTo>
                  <a:lnTo>
                    <a:pt x="255093" y="0"/>
                  </a:lnTo>
                  <a:lnTo>
                    <a:pt x="255093" y="52695"/>
                  </a:lnTo>
                  <a:lnTo>
                    <a:pt x="0" y="52695"/>
                  </a:lnTo>
                  <a:close/>
                </a:path>
              </a:pathLst>
            </a:custGeom>
            <a:solidFill>
              <a:srgbClr val="FFDE59"/>
            </a:solidFill>
          </p:spPr>
        </p:sp>
        <p:sp>
          <p:nvSpPr>
            <p:cNvPr id="30" name="TextBox 30"/>
            <p:cNvSpPr txBox="1"/>
            <p:nvPr/>
          </p:nvSpPr>
          <p:spPr>
            <a:xfrm>
              <a:off x="0" y="57150"/>
              <a:ext cx="255093" cy="52695"/>
            </a:xfrm>
            <a:prstGeom prst="rect">
              <a:avLst/>
            </a:prstGeom>
          </p:spPr>
          <p:txBody>
            <a:bodyPr lIns="50800" tIns="50800" rIns="50800" bIns="50800" rtlCol="0" anchor="ctr"/>
            <a:lstStyle/>
            <a:p>
              <a:pPr algn="ctr">
                <a:lnSpc>
                  <a:spcPts val="6600"/>
                </a:lnSpc>
              </a:pPr>
              <a:endParaRPr/>
            </a:p>
          </p:txBody>
        </p:sp>
      </p:grpSp>
      <p:sp>
        <p:nvSpPr>
          <p:cNvPr id="31" name="TextBox 31"/>
          <p:cNvSpPr txBox="1"/>
          <p:nvPr/>
        </p:nvSpPr>
        <p:spPr>
          <a:xfrm>
            <a:off x="10967226" y="15165317"/>
            <a:ext cx="277859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grpSp>
        <p:nvGrpSpPr>
          <p:cNvPr id="32" name="Group 32"/>
          <p:cNvGrpSpPr/>
          <p:nvPr/>
        </p:nvGrpSpPr>
        <p:grpSpPr>
          <a:xfrm>
            <a:off x="1457925" y="15150611"/>
            <a:ext cx="3401381" cy="588846"/>
            <a:chOff x="0" y="0"/>
            <a:chExt cx="304382" cy="52695"/>
          </a:xfrm>
        </p:grpSpPr>
        <p:sp>
          <p:nvSpPr>
            <p:cNvPr id="33" name="Freeform 33"/>
            <p:cNvSpPr/>
            <p:nvPr/>
          </p:nvSpPr>
          <p:spPr>
            <a:xfrm>
              <a:off x="0" y="0"/>
              <a:ext cx="304382" cy="52695"/>
            </a:xfrm>
            <a:custGeom>
              <a:avLst/>
              <a:gdLst/>
              <a:ahLst/>
              <a:cxnLst/>
              <a:rect l="l" t="t" r="r" b="b"/>
              <a:pathLst>
                <a:path w="304382" h="52695">
                  <a:moveTo>
                    <a:pt x="0" y="0"/>
                  </a:moveTo>
                  <a:lnTo>
                    <a:pt x="304382" y="0"/>
                  </a:lnTo>
                  <a:lnTo>
                    <a:pt x="304382" y="52695"/>
                  </a:lnTo>
                  <a:lnTo>
                    <a:pt x="0" y="52695"/>
                  </a:lnTo>
                  <a:close/>
                </a:path>
              </a:pathLst>
            </a:custGeom>
            <a:solidFill>
              <a:srgbClr val="FFDE59"/>
            </a:solidFill>
          </p:spPr>
        </p:sp>
        <p:sp>
          <p:nvSpPr>
            <p:cNvPr id="34" name="TextBox 34"/>
            <p:cNvSpPr txBox="1"/>
            <p:nvPr/>
          </p:nvSpPr>
          <p:spPr>
            <a:xfrm>
              <a:off x="0" y="57150"/>
              <a:ext cx="304382" cy="52695"/>
            </a:xfrm>
            <a:prstGeom prst="rect">
              <a:avLst/>
            </a:prstGeom>
          </p:spPr>
          <p:txBody>
            <a:bodyPr lIns="50800" tIns="50800" rIns="50800" bIns="50800" rtlCol="0" anchor="ctr"/>
            <a:lstStyle/>
            <a:p>
              <a:pPr algn="ctr">
                <a:lnSpc>
                  <a:spcPts val="6600"/>
                </a:lnSpc>
              </a:pPr>
              <a:endParaRPr/>
            </a:p>
          </p:txBody>
        </p:sp>
      </p:grpSp>
      <p:grpSp>
        <p:nvGrpSpPr>
          <p:cNvPr id="35" name="Group 35"/>
          <p:cNvGrpSpPr/>
          <p:nvPr/>
        </p:nvGrpSpPr>
        <p:grpSpPr>
          <a:xfrm>
            <a:off x="20185807" y="15150611"/>
            <a:ext cx="2843891" cy="588846"/>
            <a:chOff x="0" y="0"/>
            <a:chExt cx="254494" cy="52695"/>
          </a:xfrm>
        </p:grpSpPr>
        <p:sp>
          <p:nvSpPr>
            <p:cNvPr id="36" name="Freeform 36"/>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37" name="TextBox 37"/>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38" name="TextBox 38"/>
          <p:cNvSpPr txBox="1"/>
          <p:nvPr/>
        </p:nvSpPr>
        <p:spPr>
          <a:xfrm>
            <a:off x="1569160" y="15165317"/>
            <a:ext cx="3388695"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METODOLOGÍA</a:t>
            </a:r>
          </a:p>
        </p:txBody>
      </p:sp>
      <p:sp>
        <p:nvSpPr>
          <p:cNvPr id="39" name="TextBox 39"/>
          <p:cNvSpPr txBox="1"/>
          <p:nvPr/>
        </p:nvSpPr>
        <p:spPr>
          <a:xfrm>
            <a:off x="20336107" y="15165317"/>
            <a:ext cx="275162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grpSp>
        <p:nvGrpSpPr>
          <p:cNvPr id="40" name="Group 40"/>
          <p:cNvGrpSpPr/>
          <p:nvPr/>
        </p:nvGrpSpPr>
        <p:grpSpPr>
          <a:xfrm>
            <a:off x="1457925" y="30365979"/>
            <a:ext cx="3499930" cy="588846"/>
            <a:chOff x="0" y="0"/>
            <a:chExt cx="313201" cy="52695"/>
          </a:xfrm>
        </p:grpSpPr>
        <p:sp>
          <p:nvSpPr>
            <p:cNvPr id="41" name="Freeform 41"/>
            <p:cNvSpPr/>
            <p:nvPr/>
          </p:nvSpPr>
          <p:spPr>
            <a:xfrm>
              <a:off x="0" y="0"/>
              <a:ext cx="313201" cy="52695"/>
            </a:xfrm>
            <a:custGeom>
              <a:avLst/>
              <a:gdLst/>
              <a:ahLst/>
              <a:cxnLst/>
              <a:rect l="l" t="t" r="r" b="b"/>
              <a:pathLst>
                <a:path w="313201" h="52695">
                  <a:moveTo>
                    <a:pt x="0" y="0"/>
                  </a:moveTo>
                  <a:lnTo>
                    <a:pt x="313201" y="0"/>
                  </a:lnTo>
                  <a:lnTo>
                    <a:pt x="313201" y="52695"/>
                  </a:lnTo>
                  <a:lnTo>
                    <a:pt x="0" y="52695"/>
                  </a:lnTo>
                  <a:close/>
                </a:path>
              </a:pathLst>
            </a:custGeom>
            <a:solidFill>
              <a:srgbClr val="FFDE59"/>
            </a:solidFill>
          </p:spPr>
        </p:sp>
        <p:sp>
          <p:nvSpPr>
            <p:cNvPr id="42" name="TextBox 42"/>
            <p:cNvSpPr txBox="1"/>
            <p:nvPr/>
          </p:nvSpPr>
          <p:spPr>
            <a:xfrm>
              <a:off x="0" y="57150"/>
              <a:ext cx="313201" cy="52695"/>
            </a:xfrm>
            <a:prstGeom prst="rect">
              <a:avLst/>
            </a:prstGeom>
          </p:spPr>
          <p:txBody>
            <a:bodyPr lIns="50800" tIns="50800" rIns="50800" bIns="50800" rtlCol="0" anchor="ctr"/>
            <a:lstStyle/>
            <a:p>
              <a:pPr algn="ctr">
                <a:lnSpc>
                  <a:spcPts val="6600"/>
                </a:lnSpc>
              </a:pPr>
              <a:endParaRPr/>
            </a:p>
          </p:txBody>
        </p:sp>
      </p:grpSp>
      <p:sp>
        <p:nvSpPr>
          <p:cNvPr id="43" name="TextBox 43"/>
          <p:cNvSpPr txBox="1"/>
          <p:nvPr/>
        </p:nvSpPr>
        <p:spPr>
          <a:xfrm>
            <a:off x="1569160" y="30380685"/>
            <a:ext cx="388898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grpSp>
        <p:nvGrpSpPr>
          <p:cNvPr id="44" name="Group 44"/>
          <p:cNvGrpSpPr/>
          <p:nvPr/>
        </p:nvGrpSpPr>
        <p:grpSpPr>
          <a:xfrm>
            <a:off x="1446056" y="35036209"/>
            <a:ext cx="1177683" cy="588846"/>
            <a:chOff x="0" y="0"/>
            <a:chExt cx="105388" cy="52695"/>
          </a:xfrm>
        </p:grpSpPr>
        <p:sp>
          <p:nvSpPr>
            <p:cNvPr id="45" name="Freeform 45"/>
            <p:cNvSpPr/>
            <p:nvPr/>
          </p:nvSpPr>
          <p:spPr>
            <a:xfrm>
              <a:off x="0" y="0"/>
              <a:ext cx="105388" cy="52695"/>
            </a:xfrm>
            <a:custGeom>
              <a:avLst/>
              <a:gdLst/>
              <a:ahLst/>
              <a:cxnLst/>
              <a:rect l="l" t="t" r="r" b="b"/>
              <a:pathLst>
                <a:path w="105388" h="52695">
                  <a:moveTo>
                    <a:pt x="0" y="0"/>
                  </a:moveTo>
                  <a:lnTo>
                    <a:pt x="105388" y="0"/>
                  </a:lnTo>
                  <a:lnTo>
                    <a:pt x="105388" y="52695"/>
                  </a:lnTo>
                  <a:lnTo>
                    <a:pt x="0" y="52695"/>
                  </a:lnTo>
                  <a:close/>
                </a:path>
              </a:pathLst>
            </a:custGeom>
            <a:solidFill>
              <a:srgbClr val="FFDE59"/>
            </a:solidFill>
          </p:spPr>
        </p:sp>
        <p:sp>
          <p:nvSpPr>
            <p:cNvPr id="46" name="TextBox 46"/>
            <p:cNvSpPr txBox="1"/>
            <p:nvPr/>
          </p:nvSpPr>
          <p:spPr>
            <a:xfrm>
              <a:off x="0" y="57150"/>
              <a:ext cx="105388" cy="52695"/>
            </a:xfrm>
            <a:prstGeom prst="rect">
              <a:avLst/>
            </a:prstGeom>
          </p:spPr>
          <p:txBody>
            <a:bodyPr lIns="50800" tIns="50800" rIns="50800" bIns="50800" rtlCol="0" anchor="ctr"/>
            <a:lstStyle/>
            <a:p>
              <a:pPr algn="ctr">
                <a:lnSpc>
                  <a:spcPts val="6600"/>
                </a:lnSpc>
              </a:pPr>
              <a:endParaRPr/>
            </a:p>
          </p:txBody>
        </p:sp>
      </p:grpSp>
      <p:sp>
        <p:nvSpPr>
          <p:cNvPr id="47" name="TextBox 47"/>
          <p:cNvSpPr txBox="1"/>
          <p:nvPr/>
        </p:nvSpPr>
        <p:spPr>
          <a:xfrm>
            <a:off x="1569160" y="35056095"/>
            <a:ext cx="111460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grpSp>
        <p:nvGrpSpPr>
          <p:cNvPr id="48" name="Group 48"/>
          <p:cNvGrpSpPr/>
          <p:nvPr/>
        </p:nvGrpSpPr>
        <p:grpSpPr>
          <a:xfrm>
            <a:off x="10931226" y="35036209"/>
            <a:ext cx="3032715" cy="588846"/>
            <a:chOff x="0" y="0"/>
            <a:chExt cx="271391" cy="52695"/>
          </a:xfrm>
        </p:grpSpPr>
        <p:sp>
          <p:nvSpPr>
            <p:cNvPr id="49" name="Freeform 49"/>
            <p:cNvSpPr/>
            <p:nvPr/>
          </p:nvSpPr>
          <p:spPr>
            <a:xfrm>
              <a:off x="0" y="0"/>
              <a:ext cx="271391" cy="52695"/>
            </a:xfrm>
            <a:custGeom>
              <a:avLst/>
              <a:gdLst/>
              <a:ahLst/>
              <a:cxnLst/>
              <a:rect l="l" t="t" r="r" b="b"/>
              <a:pathLst>
                <a:path w="271391" h="52695">
                  <a:moveTo>
                    <a:pt x="0" y="0"/>
                  </a:moveTo>
                  <a:lnTo>
                    <a:pt x="271391" y="0"/>
                  </a:lnTo>
                  <a:lnTo>
                    <a:pt x="271391" y="52695"/>
                  </a:lnTo>
                  <a:lnTo>
                    <a:pt x="0" y="52695"/>
                  </a:lnTo>
                  <a:close/>
                </a:path>
              </a:pathLst>
            </a:custGeom>
            <a:solidFill>
              <a:srgbClr val="FFDE59"/>
            </a:solidFill>
          </p:spPr>
        </p:sp>
        <p:sp>
          <p:nvSpPr>
            <p:cNvPr id="50" name="TextBox 50"/>
            <p:cNvSpPr txBox="1"/>
            <p:nvPr/>
          </p:nvSpPr>
          <p:spPr>
            <a:xfrm>
              <a:off x="0" y="57150"/>
              <a:ext cx="271391" cy="52695"/>
            </a:xfrm>
            <a:prstGeom prst="rect">
              <a:avLst/>
            </a:prstGeom>
          </p:spPr>
          <p:txBody>
            <a:bodyPr lIns="50800" tIns="50800" rIns="50800" bIns="50800" rtlCol="0" anchor="ctr"/>
            <a:lstStyle/>
            <a:p>
              <a:pPr algn="ctr">
                <a:lnSpc>
                  <a:spcPts val="6600"/>
                </a:lnSpc>
              </a:pPr>
              <a:endParaRPr/>
            </a:p>
          </p:txBody>
        </p:sp>
      </p:grpSp>
      <p:grpSp>
        <p:nvGrpSpPr>
          <p:cNvPr id="51" name="Group 51"/>
          <p:cNvGrpSpPr/>
          <p:nvPr/>
        </p:nvGrpSpPr>
        <p:grpSpPr>
          <a:xfrm>
            <a:off x="10814706" y="35036209"/>
            <a:ext cx="3149236" cy="588846"/>
            <a:chOff x="0" y="0"/>
            <a:chExt cx="281818" cy="52695"/>
          </a:xfrm>
        </p:grpSpPr>
        <p:sp>
          <p:nvSpPr>
            <p:cNvPr id="52" name="Freeform 52"/>
            <p:cNvSpPr/>
            <p:nvPr/>
          </p:nvSpPr>
          <p:spPr>
            <a:xfrm>
              <a:off x="0" y="0"/>
              <a:ext cx="281818" cy="52695"/>
            </a:xfrm>
            <a:custGeom>
              <a:avLst/>
              <a:gdLst/>
              <a:ahLst/>
              <a:cxnLst/>
              <a:rect l="l" t="t" r="r" b="b"/>
              <a:pathLst>
                <a:path w="281818" h="52695">
                  <a:moveTo>
                    <a:pt x="0" y="0"/>
                  </a:moveTo>
                  <a:lnTo>
                    <a:pt x="281818" y="0"/>
                  </a:lnTo>
                  <a:lnTo>
                    <a:pt x="281818" y="52695"/>
                  </a:lnTo>
                  <a:lnTo>
                    <a:pt x="0" y="52695"/>
                  </a:lnTo>
                  <a:close/>
                </a:path>
              </a:pathLst>
            </a:custGeom>
            <a:solidFill>
              <a:srgbClr val="FFDE59"/>
            </a:solidFill>
          </p:spPr>
        </p:sp>
        <p:sp>
          <p:nvSpPr>
            <p:cNvPr id="53" name="TextBox 53"/>
            <p:cNvSpPr txBox="1"/>
            <p:nvPr/>
          </p:nvSpPr>
          <p:spPr>
            <a:xfrm>
              <a:off x="0" y="57150"/>
              <a:ext cx="281818" cy="52695"/>
            </a:xfrm>
            <a:prstGeom prst="rect">
              <a:avLst/>
            </a:prstGeom>
          </p:spPr>
          <p:txBody>
            <a:bodyPr lIns="50800" tIns="50800" rIns="50800" bIns="50800" rtlCol="0" anchor="ctr"/>
            <a:lstStyle/>
            <a:p>
              <a:pPr algn="ctr">
                <a:lnSpc>
                  <a:spcPts val="6600"/>
                </a:lnSpc>
              </a:pPr>
              <a:endParaRPr/>
            </a:p>
          </p:txBody>
        </p:sp>
      </p:grpSp>
      <p:grpSp>
        <p:nvGrpSpPr>
          <p:cNvPr id="54" name="Group 54"/>
          <p:cNvGrpSpPr/>
          <p:nvPr/>
        </p:nvGrpSpPr>
        <p:grpSpPr>
          <a:xfrm>
            <a:off x="10799738" y="35036209"/>
            <a:ext cx="3117421" cy="588846"/>
            <a:chOff x="0" y="0"/>
            <a:chExt cx="278971" cy="52695"/>
          </a:xfrm>
        </p:grpSpPr>
        <p:sp>
          <p:nvSpPr>
            <p:cNvPr id="55" name="Freeform 55"/>
            <p:cNvSpPr/>
            <p:nvPr/>
          </p:nvSpPr>
          <p:spPr>
            <a:xfrm>
              <a:off x="0" y="0"/>
              <a:ext cx="278971" cy="52695"/>
            </a:xfrm>
            <a:custGeom>
              <a:avLst/>
              <a:gdLst/>
              <a:ahLst/>
              <a:cxnLst/>
              <a:rect l="l" t="t" r="r" b="b"/>
              <a:pathLst>
                <a:path w="278971" h="52695">
                  <a:moveTo>
                    <a:pt x="0" y="0"/>
                  </a:moveTo>
                  <a:lnTo>
                    <a:pt x="278971" y="0"/>
                  </a:lnTo>
                  <a:lnTo>
                    <a:pt x="278971" y="52695"/>
                  </a:lnTo>
                  <a:lnTo>
                    <a:pt x="0" y="52695"/>
                  </a:lnTo>
                  <a:close/>
                </a:path>
              </a:pathLst>
            </a:custGeom>
            <a:solidFill>
              <a:srgbClr val="FFDE59"/>
            </a:solidFill>
          </p:spPr>
        </p:sp>
        <p:sp>
          <p:nvSpPr>
            <p:cNvPr id="56" name="TextBox 56"/>
            <p:cNvSpPr txBox="1"/>
            <p:nvPr/>
          </p:nvSpPr>
          <p:spPr>
            <a:xfrm>
              <a:off x="0" y="57150"/>
              <a:ext cx="278971" cy="52695"/>
            </a:xfrm>
            <a:prstGeom prst="rect">
              <a:avLst/>
            </a:prstGeom>
          </p:spPr>
          <p:txBody>
            <a:bodyPr lIns="50800" tIns="50800" rIns="50800" bIns="50800" rtlCol="0" anchor="ctr"/>
            <a:lstStyle/>
            <a:p>
              <a:pPr algn="ctr">
                <a:lnSpc>
                  <a:spcPts val="6600"/>
                </a:lnSpc>
              </a:pPr>
              <a:endParaRPr/>
            </a:p>
          </p:txBody>
        </p:sp>
      </p:grpSp>
      <p:sp>
        <p:nvSpPr>
          <p:cNvPr id="57" name="TextBox 57"/>
          <p:cNvSpPr txBox="1"/>
          <p:nvPr/>
        </p:nvSpPr>
        <p:spPr>
          <a:xfrm>
            <a:off x="10956259" y="35056095"/>
            <a:ext cx="3131326"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sp>
        <p:nvSpPr>
          <p:cNvPr id="58" name="Freeform 58"/>
          <p:cNvSpPr/>
          <p:nvPr/>
        </p:nvSpPr>
        <p:spPr>
          <a:xfrm>
            <a:off x="1466241" y="36718525"/>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10"/>
            <a:stretch>
              <a:fillRect/>
            </a:stretch>
          </a:blipFill>
        </p:spPr>
      </p:sp>
      <p:sp>
        <p:nvSpPr>
          <p:cNvPr id="59" name="Freeform 59"/>
          <p:cNvSpPr/>
          <p:nvPr/>
        </p:nvSpPr>
        <p:spPr>
          <a:xfrm>
            <a:off x="3027600"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1"/>
            <a:stretch>
              <a:fillRect/>
            </a:stretch>
          </a:blipFill>
        </p:spPr>
      </p:sp>
      <p:sp>
        <p:nvSpPr>
          <p:cNvPr id="60" name="Freeform 60"/>
          <p:cNvSpPr/>
          <p:nvPr/>
        </p:nvSpPr>
        <p:spPr>
          <a:xfrm>
            <a:off x="4583026"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2"/>
            <a:stretch>
              <a:fillRect/>
            </a:stretch>
          </a:blipFill>
        </p:spPr>
      </p:sp>
      <p:sp>
        <p:nvSpPr>
          <p:cNvPr id="61" name="Freeform 61"/>
          <p:cNvSpPr/>
          <p:nvPr/>
        </p:nvSpPr>
        <p:spPr>
          <a:xfrm>
            <a:off x="6145179"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3"/>
            <a:stretch>
              <a:fillRect/>
            </a:stretch>
          </a:blipFill>
        </p:spPr>
      </p:sp>
      <p:sp>
        <p:nvSpPr>
          <p:cNvPr id="62" name="TextBox 62"/>
          <p:cNvSpPr txBox="1"/>
          <p:nvPr/>
        </p:nvSpPr>
        <p:spPr>
          <a:xfrm>
            <a:off x="1484654" y="16231403"/>
            <a:ext cx="8587814" cy="11713845"/>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“cómo”.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3" name="TextBox 63"/>
          <p:cNvSpPr txBox="1"/>
          <p:nvPr/>
        </p:nvSpPr>
        <p:spPr>
          <a:xfrm>
            <a:off x="1484654" y="31132864"/>
            <a:ext cx="27342969" cy="35128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definen las conclusiones del proyecto.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4" name="TextBox 64"/>
          <p:cNvSpPr txBox="1"/>
          <p:nvPr/>
        </p:nvSpPr>
        <p:spPr>
          <a:xfrm>
            <a:off x="1484654" y="35939380"/>
            <a:ext cx="7904672"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los ODS del proyecto</a:t>
            </a:r>
          </a:p>
        </p:txBody>
      </p:sp>
      <p:sp>
        <p:nvSpPr>
          <p:cNvPr id="65" name="TextBox 65"/>
          <p:cNvSpPr txBox="1"/>
          <p:nvPr/>
        </p:nvSpPr>
        <p:spPr>
          <a:xfrm>
            <a:off x="10817580" y="35939380"/>
            <a:ext cx="13147786"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las principales referencias empleadas para el proyecto</a:t>
            </a:r>
          </a:p>
        </p:txBody>
      </p:sp>
      <p:sp>
        <p:nvSpPr>
          <p:cNvPr id="66" name="TextBox 66"/>
          <p:cNvSpPr txBox="1"/>
          <p:nvPr/>
        </p:nvSpPr>
        <p:spPr>
          <a:xfrm>
            <a:off x="10799738" y="36689950"/>
            <a:ext cx="18664262" cy="3154582"/>
          </a:xfrm>
          <a:prstGeom prst="rect">
            <a:avLst/>
          </a:prstGeom>
        </p:spPr>
        <p:txBody>
          <a:bodyPr wrap="square" lIns="0" tIns="0" rIns="0" bIns="0" rtlCol="0" anchor="t">
            <a:spAutoFit/>
          </a:bodyPr>
          <a:lstStyle/>
          <a:p>
            <a:pPr algn="just">
              <a:lnSpc>
                <a:spcPts val="3120"/>
              </a:lnSpc>
            </a:pPr>
            <a:r>
              <a:rPr lang="en-US" sz="2400" dirty="0">
                <a:solidFill>
                  <a:srgbClr val="000000"/>
                </a:solidFill>
                <a:latin typeface="Inter"/>
                <a:ea typeface="Inter"/>
                <a:cs typeface="Inter"/>
                <a:sym typeface="Inter"/>
              </a:rPr>
              <a:t>García, J. A., y López, M. (2022). </a:t>
            </a:r>
            <a:r>
              <a:rPr lang="en-US" sz="2400" dirty="0" err="1">
                <a:solidFill>
                  <a:srgbClr val="000000"/>
                </a:solidFill>
                <a:latin typeface="Inter"/>
                <a:ea typeface="Inter"/>
                <a:cs typeface="Inter"/>
                <a:sym typeface="Inter"/>
              </a:rPr>
              <a:t>Metodologías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activas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la </a:t>
            </a:r>
            <a:r>
              <a:rPr lang="en-US" sz="2400" dirty="0" err="1">
                <a:solidFill>
                  <a:srgbClr val="000000"/>
                </a:solidFill>
                <a:latin typeface="Inter"/>
                <a:ea typeface="Inter"/>
                <a:cs typeface="Inter"/>
                <a:sym typeface="Inter"/>
              </a:rPr>
              <a:t>educación</a:t>
            </a:r>
            <a:r>
              <a:rPr lang="en-US" sz="2400" dirty="0">
                <a:solidFill>
                  <a:srgbClr val="000000"/>
                </a:solidFill>
                <a:latin typeface="Inter"/>
                <a:ea typeface="Inter"/>
                <a:cs typeface="Inter"/>
                <a:sym typeface="Inter"/>
              </a:rPr>
              <a:t> superior: </a:t>
            </a:r>
            <a:r>
              <a:rPr lang="en-US" sz="2400" dirty="0" err="1">
                <a:solidFill>
                  <a:srgbClr val="000000"/>
                </a:solidFill>
                <a:latin typeface="Inter"/>
                <a:ea typeface="Inter"/>
                <a:cs typeface="Inter"/>
                <a:sym typeface="Inter"/>
              </a:rPr>
              <a:t>Innovación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el</a:t>
            </a:r>
            <a:r>
              <a:rPr lang="en-US" sz="2400" dirty="0">
                <a:solidFill>
                  <a:srgbClr val="000000"/>
                </a:solidFill>
                <a:latin typeface="Inter"/>
                <a:ea typeface="Inter"/>
                <a:cs typeface="Inter"/>
                <a:sym typeface="Inter"/>
              </a:rPr>
              <a:t> aula. Editorial </a:t>
            </a:r>
            <a:r>
              <a:rPr lang="en-US" sz="2400" dirty="0" err="1">
                <a:solidFill>
                  <a:srgbClr val="000000"/>
                </a:solidFill>
                <a:latin typeface="Inter"/>
                <a:ea typeface="Inter"/>
                <a:cs typeface="Inter"/>
                <a:sym typeface="Inter"/>
              </a:rPr>
              <a:t>Universitaria</a:t>
            </a:r>
            <a:r>
              <a:rPr lang="en-US" sz="2400" dirty="0">
                <a:solidFill>
                  <a:srgbClr val="000000"/>
                </a:solidFill>
                <a:latin typeface="Inter"/>
                <a:ea typeface="Inter"/>
                <a:cs typeface="Inter"/>
                <a:sym typeface="Inter"/>
              </a:rPr>
              <a:t>.</a:t>
            </a:r>
          </a:p>
          <a:p>
            <a:pPr algn="just">
              <a:lnSpc>
                <a:spcPts val="3120"/>
              </a:lnSpc>
            </a:pPr>
            <a:r>
              <a:rPr lang="en-US" sz="2400" dirty="0">
                <a:solidFill>
                  <a:srgbClr val="000000"/>
                </a:solidFill>
                <a:latin typeface="Inter"/>
                <a:ea typeface="Inter"/>
                <a:cs typeface="Inter"/>
                <a:sym typeface="Inter"/>
              </a:rPr>
              <a:t>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r>
              <a:rPr lang="en-US" sz="2400" dirty="0">
                <a:solidFill>
                  <a:srgbClr val="000000"/>
                </a:solidFill>
                <a:latin typeface="Inter"/>
                <a:ea typeface="Inter"/>
                <a:cs typeface="Inter"/>
                <a:sym typeface="Inter"/>
              </a:rPr>
              <a:t>.</a:t>
            </a:r>
          </a:p>
          <a:p>
            <a:pPr algn="just">
              <a:lnSpc>
                <a:spcPts val="3120"/>
              </a:lnSpc>
            </a:pPr>
            <a:r>
              <a:rPr lang="en-US" sz="2400" u="none" dirty="0" err="1">
                <a:solidFill>
                  <a:srgbClr val="000000"/>
                </a:solidFill>
                <a:latin typeface="Inter"/>
                <a:ea typeface="Inter"/>
                <a:cs typeface="Inter"/>
                <a:sym typeface="Inter"/>
              </a:rPr>
              <a:t>Organización</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Naciones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Unidas</a:t>
            </a:r>
            <a:r>
              <a:rPr lang="en-US" sz="2400" u="none" dirty="0">
                <a:solidFill>
                  <a:srgbClr val="000000"/>
                </a:solidFill>
                <a:latin typeface="Inter"/>
                <a:ea typeface="Inter"/>
                <a:cs typeface="Inter"/>
                <a:sym typeface="Inter"/>
              </a:rPr>
              <a:t>. (2023). </a:t>
            </a:r>
            <a:r>
              <a:rPr lang="en-US" sz="2400" u="none" dirty="0" err="1">
                <a:solidFill>
                  <a:srgbClr val="000000"/>
                </a:solidFill>
                <a:latin typeface="Inter"/>
                <a:ea typeface="Inter"/>
                <a:cs typeface="Inter"/>
                <a:sym typeface="Inter"/>
              </a:rPr>
              <a:t>Guía</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práctica</a:t>
            </a:r>
            <a:r>
              <a:rPr lang="en-US" sz="2400" u="none" dirty="0">
                <a:solidFill>
                  <a:srgbClr val="000000"/>
                </a:solidFill>
                <a:latin typeface="Inter"/>
                <a:ea typeface="Inter"/>
                <a:cs typeface="Inter"/>
                <a:sym typeface="Inter"/>
              </a:rPr>
              <a:t> para la </a:t>
            </a:r>
            <a:r>
              <a:rPr lang="en-US" sz="2400" u="none" dirty="0" err="1">
                <a:solidFill>
                  <a:srgbClr val="000000"/>
                </a:solidFill>
                <a:latin typeface="Inter"/>
                <a:ea typeface="Inter"/>
                <a:cs typeface="Inter"/>
                <a:sym typeface="Inter"/>
              </a:rPr>
              <a:t>implementación</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los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Objetivos</a:t>
            </a:r>
            <a:r>
              <a:rPr lang="en-US" sz="2400" u="none" dirty="0">
                <a:solidFill>
                  <a:srgbClr val="000000"/>
                </a:solidFill>
                <a:latin typeface="Inter"/>
                <a:ea typeface="Inter"/>
                <a:cs typeface="Inter"/>
                <a:sym typeface="Inter"/>
              </a:rPr>
              <a:t> de Desarrollo </a:t>
            </a:r>
            <a:r>
              <a:rPr lang="en-US" sz="2400" u="none" dirty="0" err="1">
                <a:solidFill>
                  <a:srgbClr val="000000"/>
                </a:solidFill>
                <a:latin typeface="Inter"/>
                <a:ea typeface="Inter"/>
                <a:cs typeface="Inter"/>
                <a:sym typeface="Inter"/>
              </a:rPr>
              <a:t>Sostenible</a:t>
            </a:r>
            <a:r>
              <a:rPr lang="en-US" sz="2400" u="none" dirty="0">
                <a:solidFill>
                  <a:srgbClr val="000000"/>
                </a:solidFill>
                <a:latin typeface="Inter"/>
                <a:ea typeface="Inter"/>
                <a:cs typeface="Inter"/>
                <a:sym typeface="Inter"/>
              </a:rPr>
              <a:t>.</a:t>
            </a:r>
          </a:p>
          <a:p>
            <a:pPr algn="just">
              <a:lnSpc>
                <a:spcPts val="3120"/>
              </a:lnSpc>
            </a:pPr>
            <a:r>
              <a:rPr lang="en-US" sz="2400" u="none" dirty="0">
                <a:solidFill>
                  <a:srgbClr val="000000"/>
                </a:solidFill>
                <a:latin typeface="Inter"/>
                <a:ea typeface="Inter"/>
                <a:cs typeface="Inter"/>
                <a:sym typeface="Inter"/>
              </a:rPr>
              <a:t>          ONU</a:t>
            </a:r>
          </a:p>
          <a:p>
            <a:pPr marL="0" lvl="0" indent="0" algn="just">
              <a:lnSpc>
                <a:spcPts val="3120"/>
              </a:lnSpc>
            </a:pPr>
            <a:r>
              <a:rPr lang="en-US" sz="2400" u="none" dirty="0">
                <a:solidFill>
                  <a:srgbClr val="000000"/>
                </a:solidFill>
                <a:latin typeface="Inter"/>
                <a:ea typeface="Inter"/>
                <a:cs typeface="Inter"/>
                <a:sym typeface="Inter"/>
              </a:rPr>
              <a:t>Pérez, R. (2025). La </a:t>
            </a:r>
            <a:r>
              <a:rPr lang="en-US" sz="2400" u="none" dirty="0" err="1">
                <a:solidFill>
                  <a:srgbClr val="000000"/>
                </a:solidFill>
                <a:latin typeface="Inter"/>
                <a:ea typeface="Inter"/>
                <a:cs typeface="Inter"/>
                <a:sym typeface="Inter"/>
              </a:rPr>
              <a:t>digitalización</a:t>
            </a:r>
            <a:r>
              <a:rPr lang="en-US" sz="2400" u="none" dirty="0">
                <a:solidFill>
                  <a:srgbClr val="000000"/>
                </a:solidFill>
                <a:latin typeface="Inter"/>
                <a:ea typeface="Inter"/>
                <a:cs typeface="Inter"/>
                <a:sym typeface="Inter"/>
              </a:rPr>
              <a:t> de la </a:t>
            </a:r>
            <a:r>
              <a:rPr lang="en-US" sz="2400" u="none" dirty="0" err="1">
                <a:solidFill>
                  <a:srgbClr val="000000"/>
                </a:solidFill>
                <a:latin typeface="Inter"/>
                <a:ea typeface="Inter"/>
                <a:cs typeface="Inter"/>
                <a:sym typeface="Inter"/>
              </a:rPr>
              <a:t>administración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pública</a:t>
            </a:r>
            <a:r>
              <a:rPr lang="en-US" sz="2400" u="none" dirty="0">
                <a:solidFill>
                  <a:srgbClr val="000000"/>
                </a:solidFill>
                <a:latin typeface="Inter"/>
                <a:ea typeface="Inter"/>
                <a:cs typeface="Inter"/>
                <a:sym typeface="Inter"/>
              </a:rPr>
              <a:t> (2ª ed.). Elsevier Digital.</a:t>
            </a:r>
          </a:p>
          <a:p>
            <a:pPr marL="0" lvl="0" indent="0" algn="just">
              <a:lnSpc>
                <a:spcPts val="3120"/>
              </a:lnSpc>
            </a:pPr>
            <a:r>
              <a:rPr lang="en-US" sz="2400" u="none" dirty="0">
                <a:solidFill>
                  <a:srgbClr val="000000"/>
                </a:solidFill>
                <a:latin typeface="Inter"/>
                <a:ea typeface="Inter"/>
                <a:cs typeface="Inter"/>
                <a:sym typeface="Inter"/>
              </a:rPr>
              <a:t>Rodríguez, P., Martínez, L., y Gómez, J. (2021). El </a:t>
            </a:r>
            <a:r>
              <a:rPr lang="en-US" sz="2400" u="none" dirty="0" err="1">
                <a:solidFill>
                  <a:srgbClr val="000000"/>
                </a:solidFill>
                <a:latin typeface="Inter"/>
                <a:ea typeface="Inter"/>
                <a:cs typeface="Inter"/>
                <a:sym typeface="Inter"/>
              </a:rPr>
              <a:t>impacto</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energías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renovables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el</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empleo</a:t>
            </a:r>
            <a:r>
              <a:rPr lang="en-US" sz="2400" u="none" dirty="0">
                <a:solidFill>
                  <a:srgbClr val="000000"/>
                </a:solidFill>
                <a:latin typeface="Inter"/>
                <a:ea typeface="Inter"/>
                <a:cs typeface="Inter"/>
                <a:sym typeface="Inter"/>
              </a:rPr>
              <a:t> local. </a:t>
            </a:r>
            <a:r>
              <a:rPr lang="en-US" sz="2400" u="none" dirty="0" err="1">
                <a:solidFill>
                  <a:srgbClr val="000000"/>
                </a:solidFill>
                <a:latin typeface="Inter"/>
                <a:ea typeface="Inter"/>
                <a:cs typeface="Inter"/>
                <a:sym typeface="Inter"/>
              </a:rPr>
              <a:t>Revista</a:t>
            </a:r>
            <a:r>
              <a:rPr lang="en-US" sz="2400" u="none" dirty="0">
                <a:solidFill>
                  <a:srgbClr val="000000"/>
                </a:solidFill>
                <a:latin typeface="Inter"/>
                <a:ea typeface="Inter"/>
                <a:cs typeface="Inter"/>
                <a:sym typeface="Inter"/>
              </a:rPr>
              <a:t> de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Sostenibilidad</a:t>
            </a:r>
            <a:r>
              <a:rPr lang="en-US" sz="2400" u="none" dirty="0">
                <a:solidFill>
                  <a:srgbClr val="000000"/>
                </a:solidFill>
                <a:latin typeface="Inter"/>
                <a:ea typeface="Inter"/>
                <a:cs typeface="Inter"/>
                <a:sym typeface="Inter"/>
              </a:rPr>
              <a:t> y Energía, 14(2), 45-62.</a:t>
            </a:r>
          </a:p>
          <a:p>
            <a:pPr marL="0" lvl="0" indent="0" algn="just">
              <a:lnSpc>
                <a:spcPts val="3120"/>
              </a:lnSpc>
            </a:pPr>
            <a:r>
              <a:rPr lang="en-US" sz="2400" u="none" dirty="0">
                <a:solidFill>
                  <a:srgbClr val="000000"/>
                </a:solidFill>
                <a:latin typeface="Inter"/>
                <a:ea typeface="Inter"/>
                <a:cs typeface="Inter"/>
                <a:sym typeface="Inter"/>
              </a:rPr>
              <a:t>Sánchez, E. (2023). </a:t>
            </a:r>
            <a:r>
              <a:rPr lang="en-US" sz="2400" u="none" dirty="0" err="1">
                <a:solidFill>
                  <a:srgbClr val="000000"/>
                </a:solidFill>
                <a:latin typeface="Inter"/>
                <a:ea typeface="Inter"/>
                <a:cs typeface="Inter"/>
                <a:sym typeface="Inter"/>
              </a:rPr>
              <a:t>Gestión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eficiente</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recursos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urbanos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ciudades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inteligentes</a:t>
            </a:r>
            <a:r>
              <a:rPr lang="en-US" sz="2400" u="none" dirty="0">
                <a:solidFill>
                  <a:srgbClr val="000000"/>
                </a:solidFill>
                <a:latin typeface="Inter"/>
                <a:ea typeface="Inter"/>
                <a:cs typeface="Inter"/>
                <a:sym typeface="Inter"/>
              </a:rPr>
              <a:t> (3ª ed.). </a:t>
            </a:r>
            <a:r>
              <a:rPr lang="en-US" sz="2400" u="none" dirty="0" err="1">
                <a:solidFill>
                  <a:srgbClr val="000000"/>
                </a:solidFill>
                <a:latin typeface="Inter"/>
                <a:ea typeface="Inter"/>
                <a:cs typeface="Inter"/>
                <a:sym typeface="Inter"/>
              </a:rPr>
              <a:t>Riunet</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Repositorio</a:t>
            </a:r>
            <a:r>
              <a:rPr lang="en-US" sz="2400" u="none" dirty="0">
                <a:solidFill>
                  <a:srgbClr val="000000"/>
                </a:solidFill>
                <a:latin typeface="Inter"/>
                <a:ea typeface="Inter"/>
                <a:cs typeface="Inter"/>
                <a:sym typeface="Inter"/>
              </a:rPr>
              <a:t> UPV.</a:t>
            </a:r>
          </a:p>
        </p:txBody>
      </p:sp>
      <p:sp>
        <p:nvSpPr>
          <p:cNvPr id="67" name="TextBox 67"/>
          <p:cNvSpPr txBox="1"/>
          <p:nvPr/>
        </p:nvSpPr>
        <p:spPr>
          <a:xfrm>
            <a:off x="20185807" y="16231403"/>
            <a:ext cx="8587814" cy="11713845"/>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8" name="Freeform 68"/>
          <p:cNvSpPr/>
          <p:nvPr/>
        </p:nvSpPr>
        <p:spPr>
          <a:xfrm>
            <a:off x="4589753" y="38283426"/>
            <a:ext cx="1412551" cy="1412551"/>
          </a:xfrm>
          <a:custGeom>
            <a:avLst/>
            <a:gdLst/>
            <a:ahLst/>
            <a:cxnLst/>
            <a:rect l="l" t="t" r="r" b="b"/>
            <a:pathLst>
              <a:path w="1412551" h="1412551">
                <a:moveTo>
                  <a:pt x="0" y="0"/>
                </a:moveTo>
                <a:lnTo>
                  <a:pt x="1412551" y="0"/>
                </a:lnTo>
                <a:lnTo>
                  <a:pt x="1412551" y="1412552"/>
                </a:lnTo>
                <a:lnTo>
                  <a:pt x="0" y="1412552"/>
                </a:lnTo>
                <a:lnTo>
                  <a:pt x="0" y="0"/>
                </a:lnTo>
                <a:close/>
              </a:path>
            </a:pathLst>
          </a:custGeom>
          <a:blipFill>
            <a:blip r:embed="rId14"/>
            <a:stretch>
              <a:fillRect/>
            </a:stretch>
          </a:blipFill>
        </p:spPr>
      </p:sp>
      <p:sp>
        <p:nvSpPr>
          <p:cNvPr id="69" name="Freeform 69"/>
          <p:cNvSpPr/>
          <p:nvPr/>
        </p:nvSpPr>
        <p:spPr>
          <a:xfrm>
            <a:off x="3034326" y="38283426"/>
            <a:ext cx="1412551" cy="1412551"/>
          </a:xfrm>
          <a:custGeom>
            <a:avLst/>
            <a:gdLst/>
            <a:ahLst/>
            <a:cxnLst/>
            <a:rect l="l" t="t" r="r" b="b"/>
            <a:pathLst>
              <a:path w="1412551" h="1412551">
                <a:moveTo>
                  <a:pt x="0" y="0"/>
                </a:moveTo>
                <a:lnTo>
                  <a:pt x="1412552" y="0"/>
                </a:lnTo>
                <a:lnTo>
                  <a:pt x="1412552" y="1412552"/>
                </a:lnTo>
                <a:lnTo>
                  <a:pt x="0" y="1412552"/>
                </a:lnTo>
                <a:lnTo>
                  <a:pt x="0" y="0"/>
                </a:lnTo>
                <a:close/>
              </a:path>
            </a:pathLst>
          </a:custGeom>
          <a:blipFill>
            <a:blip r:embed="rId15"/>
            <a:stretch>
              <a:fillRect/>
            </a:stretch>
          </a:blipFill>
        </p:spPr>
      </p:sp>
      <p:sp>
        <p:nvSpPr>
          <p:cNvPr id="70" name="Freeform 70"/>
          <p:cNvSpPr/>
          <p:nvPr/>
        </p:nvSpPr>
        <p:spPr>
          <a:xfrm>
            <a:off x="6145179" y="38276700"/>
            <a:ext cx="1426004" cy="1426004"/>
          </a:xfrm>
          <a:custGeom>
            <a:avLst/>
            <a:gdLst/>
            <a:ahLst/>
            <a:cxnLst/>
            <a:rect l="l" t="t" r="r" b="b"/>
            <a:pathLst>
              <a:path w="1426004" h="1426004">
                <a:moveTo>
                  <a:pt x="0" y="0"/>
                </a:moveTo>
                <a:lnTo>
                  <a:pt x="1426004" y="0"/>
                </a:lnTo>
                <a:lnTo>
                  <a:pt x="1426004" y="1426004"/>
                </a:lnTo>
                <a:lnTo>
                  <a:pt x="0" y="1426004"/>
                </a:lnTo>
                <a:lnTo>
                  <a:pt x="0" y="0"/>
                </a:lnTo>
                <a:close/>
              </a:path>
            </a:pathLst>
          </a:custGeom>
          <a:blipFill>
            <a:blip r:embed="rId16"/>
            <a:stretch>
              <a:fillRect/>
            </a:stretch>
          </a:blipFill>
        </p:spPr>
      </p:sp>
      <p:sp>
        <p:nvSpPr>
          <p:cNvPr id="71" name="Freeform 71"/>
          <p:cNvSpPr/>
          <p:nvPr/>
        </p:nvSpPr>
        <p:spPr>
          <a:xfrm>
            <a:off x="1466241" y="3827670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17"/>
            <a:stretch>
              <a:fillRect/>
            </a:stretch>
          </a:blipFill>
        </p:spPr>
      </p:sp>
      <p:sp>
        <p:nvSpPr>
          <p:cNvPr id="72" name="TextBox 72"/>
          <p:cNvSpPr txBox="1"/>
          <p:nvPr/>
        </p:nvSpPr>
        <p:spPr>
          <a:xfrm>
            <a:off x="11305496" y="28394097"/>
            <a:ext cx="7762941" cy="779145"/>
          </a:xfrm>
          <a:prstGeom prst="rect">
            <a:avLst/>
          </a:prstGeom>
        </p:spPr>
        <p:txBody>
          <a:bodyPr lIns="0" tIns="0" rIns="0" bIns="0" rtlCol="0" anchor="t">
            <a:spAutoFit/>
          </a:bodyPr>
          <a:lstStyle/>
          <a:p>
            <a:pPr marL="0" lvl="0" indent="0" algn="just">
              <a:lnSpc>
                <a:spcPts val="3120"/>
              </a:lnSpc>
            </a:pPr>
            <a:r>
              <a:rPr lang="en-US" sz="2400">
                <a:solidFill>
                  <a:srgbClr val="000000"/>
                </a:solidFill>
                <a:latin typeface="Inter"/>
                <a:ea typeface="Inter"/>
                <a:cs typeface="Inter"/>
                <a:sym typeface="Inter"/>
              </a:rPr>
              <a:t>Imagen 1. Science process diagrams. Fuente: Marín, F. (2024). Diseño industrial moderno. EcoEdiciones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8134-D55A-0875-AC3B-FADD9EEBF806}"/>
            </a:ext>
          </a:extLst>
        </p:cNvPr>
        <p:cNvGrpSpPr/>
        <p:nvPr/>
      </p:nvGrpSpPr>
      <p:grpSpPr>
        <a:xfrm>
          <a:off x="0" y="0"/>
          <a:ext cx="0" cy="0"/>
          <a:chOff x="0" y="0"/>
          <a:chExt cx="0" cy="0"/>
        </a:xfrm>
      </p:grpSpPr>
      <p:sp>
        <p:nvSpPr>
          <p:cNvPr id="73" name="CuadroTexto 72">
            <a:extLst>
              <a:ext uri="{FF2B5EF4-FFF2-40B4-BE49-F238E27FC236}">
                <a16:creationId xmlns:a16="http://schemas.microsoft.com/office/drawing/2014/main" id="{A8F86137-DF09-3F77-1C98-2E4C9986AB36}"/>
              </a:ext>
            </a:extLst>
          </p:cNvPr>
          <p:cNvSpPr txBox="1"/>
          <p:nvPr/>
        </p:nvSpPr>
        <p:spPr>
          <a:xfrm>
            <a:off x="5137150" y="19506674"/>
            <a:ext cx="20002500" cy="3785652"/>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2</a:t>
            </a:r>
          </a:p>
        </p:txBody>
      </p:sp>
    </p:spTree>
    <p:extLst>
      <p:ext uri="{BB962C8B-B14F-4D97-AF65-F5344CB8AC3E}">
        <p14:creationId xmlns:p14="http://schemas.microsoft.com/office/powerpoint/2010/main" val="204735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7884" y="8025969"/>
            <a:ext cx="9046507" cy="13706939"/>
            <a:chOff x="0" y="0"/>
            <a:chExt cx="809552" cy="1226604"/>
          </a:xfrm>
        </p:grpSpPr>
        <p:sp>
          <p:nvSpPr>
            <p:cNvPr id="3" name="Freeform 3"/>
            <p:cNvSpPr/>
            <p:nvPr/>
          </p:nvSpPr>
          <p:spPr>
            <a:xfrm>
              <a:off x="0" y="0"/>
              <a:ext cx="809552" cy="1226604"/>
            </a:xfrm>
            <a:custGeom>
              <a:avLst/>
              <a:gdLst/>
              <a:ahLst/>
              <a:cxnLst/>
              <a:rect l="l" t="t" r="r" b="b"/>
              <a:pathLst>
                <a:path w="809552" h="1226604">
                  <a:moveTo>
                    <a:pt x="0" y="0"/>
                  </a:moveTo>
                  <a:lnTo>
                    <a:pt x="809552" y="0"/>
                  </a:lnTo>
                  <a:lnTo>
                    <a:pt x="809552" y="1226604"/>
                  </a:lnTo>
                  <a:lnTo>
                    <a:pt x="0" y="1226604"/>
                  </a:lnTo>
                  <a:close/>
                </a:path>
              </a:pathLst>
            </a:custGeom>
            <a:solidFill>
              <a:srgbClr val="6CABB2"/>
            </a:solidFill>
          </p:spPr>
        </p:sp>
        <p:sp>
          <p:nvSpPr>
            <p:cNvPr id="4" name="TextBox 4"/>
            <p:cNvSpPr txBox="1"/>
            <p:nvPr/>
          </p:nvSpPr>
          <p:spPr>
            <a:xfrm>
              <a:off x="0" y="-114300"/>
              <a:ext cx="809552" cy="1340904"/>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p:cNvGrpSpPr/>
          <p:nvPr/>
        </p:nvGrpSpPr>
        <p:grpSpPr>
          <a:xfrm>
            <a:off x="1440038" y="30570571"/>
            <a:ext cx="9374668" cy="6171252"/>
            <a:chOff x="0" y="0"/>
            <a:chExt cx="838919" cy="552252"/>
          </a:xfrm>
        </p:grpSpPr>
        <p:sp>
          <p:nvSpPr>
            <p:cNvPr id="6" name="Freeform 6"/>
            <p:cNvSpPr/>
            <p:nvPr/>
          </p:nvSpPr>
          <p:spPr>
            <a:xfrm>
              <a:off x="0" y="0"/>
              <a:ext cx="838919" cy="552252"/>
            </a:xfrm>
            <a:custGeom>
              <a:avLst/>
              <a:gdLst/>
              <a:ahLst/>
              <a:cxnLst/>
              <a:rect l="l" t="t" r="r" b="b"/>
              <a:pathLst>
                <a:path w="838919" h="552252">
                  <a:moveTo>
                    <a:pt x="0" y="0"/>
                  </a:moveTo>
                  <a:lnTo>
                    <a:pt x="838919" y="0"/>
                  </a:lnTo>
                  <a:lnTo>
                    <a:pt x="838919" y="552252"/>
                  </a:lnTo>
                  <a:lnTo>
                    <a:pt x="0" y="552252"/>
                  </a:lnTo>
                  <a:close/>
                </a:path>
              </a:pathLst>
            </a:custGeom>
            <a:solidFill>
              <a:srgbClr val="6CABB2"/>
            </a:solidFill>
          </p:spPr>
        </p:sp>
        <p:sp>
          <p:nvSpPr>
            <p:cNvPr id="7" name="TextBox 7"/>
            <p:cNvSpPr txBox="1"/>
            <p:nvPr/>
          </p:nvSpPr>
          <p:spPr>
            <a:xfrm>
              <a:off x="0" y="-114300"/>
              <a:ext cx="838919" cy="666552"/>
            </a:xfrm>
            <a:prstGeom prst="rect">
              <a:avLst/>
            </a:prstGeom>
          </p:spPr>
          <p:txBody>
            <a:bodyPr lIns="50800" tIns="50800" rIns="50800" bIns="50800" rtlCol="0" anchor="ctr"/>
            <a:lstStyle/>
            <a:p>
              <a:pPr algn="ctr">
                <a:lnSpc>
                  <a:spcPts val="7980"/>
                </a:lnSpc>
                <a:spcBef>
                  <a:spcPct val="0"/>
                </a:spcBef>
              </a:pPr>
              <a:endParaRPr/>
            </a:p>
          </p:txBody>
        </p:sp>
      </p:grpSp>
      <p:grpSp>
        <p:nvGrpSpPr>
          <p:cNvPr id="8" name="Group 8"/>
          <p:cNvGrpSpPr/>
          <p:nvPr/>
        </p:nvGrpSpPr>
        <p:grpSpPr>
          <a:xfrm>
            <a:off x="1440038" y="36389342"/>
            <a:ext cx="17984012" cy="3629411"/>
            <a:chOff x="0" y="0"/>
            <a:chExt cx="1609350" cy="324788"/>
          </a:xfrm>
        </p:grpSpPr>
        <p:sp>
          <p:nvSpPr>
            <p:cNvPr id="9" name="Freeform 9"/>
            <p:cNvSpPr/>
            <p:nvPr/>
          </p:nvSpPr>
          <p:spPr>
            <a:xfrm>
              <a:off x="0" y="0"/>
              <a:ext cx="1609350" cy="324788"/>
            </a:xfrm>
            <a:custGeom>
              <a:avLst/>
              <a:gdLst/>
              <a:ahLst/>
              <a:cxnLst/>
              <a:rect l="l" t="t" r="r" b="b"/>
              <a:pathLst>
                <a:path w="1609350" h="324788">
                  <a:moveTo>
                    <a:pt x="0" y="0"/>
                  </a:moveTo>
                  <a:lnTo>
                    <a:pt x="1609350" y="0"/>
                  </a:lnTo>
                  <a:lnTo>
                    <a:pt x="1609350" y="324788"/>
                  </a:lnTo>
                  <a:lnTo>
                    <a:pt x="0" y="324788"/>
                  </a:lnTo>
                  <a:close/>
                </a:path>
              </a:pathLst>
            </a:custGeom>
            <a:solidFill>
              <a:srgbClr val="6CABB2"/>
            </a:solidFill>
          </p:spPr>
        </p:sp>
        <p:sp>
          <p:nvSpPr>
            <p:cNvPr id="10" name="TextBox 10"/>
            <p:cNvSpPr txBox="1"/>
            <p:nvPr/>
          </p:nvSpPr>
          <p:spPr>
            <a:xfrm>
              <a:off x="0" y="-114300"/>
              <a:ext cx="1609350" cy="439088"/>
            </a:xfrm>
            <a:prstGeom prst="rect">
              <a:avLst/>
            </a:prstGeom>
          </p:spPr>
          <p:txBody>
            <a:bodyPr lIns="50800" tIns="50800" rIns="50800" bIns="50800" rtlCol="0" anchor="ctr"/>
            <a:lstStyle/>
            <a:p>
              <a:pPr algn="ctr">
                <a:lnSpc>
                  <a:spcPts val="7980"/>
                </a:lnSpc>
                <a:spcBef>
                  <a:spcPct val="0"/>
                </a:spcBef>
              </a:pPr>
              <a:endParaRPr/>
            </a:p>
          </p:txBody>
        </p:sp>
      </p:grpSp>
      <p:grpSp>
        <p:nvGrpSpPr>
          <p:cNvPr id="11" name="Group 11"/>
          <p:cNvGrpSpPr/>
          <p:nvPr/>
        </p:nvGrpSpPr>
        <p:grpSpPr>
          <a:xfrm>
            <a:off x="1421769" y="22042899"/>
            <a:ext cx="27401987" cy="8213347"/>
            <a:chOff x="0" y="0"/>
            <a:chExt cx="2452144" cy="734995"/>
          </a:xfrm>
        </p:grpSpPr>
        <p:sp>
          <p:nvSpPr>
            <p:cNvPr id="12" name="Freeform 12"/>
            <p:cNvSpPr/>
            <p:nvPr/>
          </p:nvSpPr>
          <p:spPr>
            <a:xfrm>
              <a:off x="0" y="0"/>
              <a:ext cx="2452144" cy="734995"/>
            </a:xfrm>
            <a:custGeom>
              <a:avLst/>
              <a:gdLst/>
              <a:ahLst/>
              <a:cxnLst/>
              <a:rect l="l" t="t" r="r" b="b"/>
              <a:pathLst>
                <a:path w="2452144" h="734995">
                  <a:moveTo>
                    <a:pt x="0" y="0"/>
                  </a:moveTo>
                  <a:lnTo>
                    <a:pt x="2452144" y="0"/>
                  </a:lnTo>
                  <a:lnTo>
                    <a:pt x="2452144" y="734995"/>
                  </a:lnTo>
                  <a:lnTo>
                    <a:pt x="0" y="734995"/>
                  </a:lnTo>
                  <a:close/>
                </a:path>
              </a:pathLst>
            </a:custGeom>
            <a:solidFill>
              <a:srgbClr val="D2E7EC"/>
            </a:solidFill>
          </p:spPr>
        </p:sp>
        <p:sp>
          <p:nvSpPr>
            <p:cNvPr id="13" name="TextBox 13"/>
            <p:cNvSpPr txBox="1"/>
            <p:nvPr/>
          </p:nvSpPr>
          <p:spPr>
            <a:xfrm>
              <a:off x="0" y="-114300"/>
              <a:ext cx="2452144" cy="849295"/>
            </a:xfrm>
            <a:prstGeom prst="rect">
              <a:avLst/>
            </a:prstGeom>
          </p:spPr>
          <p:txBody>
            <a:bodyPr lIns="50800" tIns="50800" rIns="50800" bIns="50800" rtlCol="0" anchor="ctr"/>
            <a:lstStyle/>
            <a:p>
              <a:pPr algn="ctr">
                <a:lnSpc>
                  <a:spcPts val="7980"/>
                </a:lnSpc>
                <a:spcBef>
                  <a:spcPct val="0"/>
                </a:spcBef>
              </a:pPr>
              <a:endParaRPr/>
            </a:p>
          </p:txBody>
        </p:sp>
      </p:grpSp>
      <p:grpSp>
        <p:nvGrpSpPr>
          <p:cNvPr id="14" name="Group 14"/>
          <p:cNvGrpSpPr/>
          <p:nvPr/>
        </p:nvGrpSpPr>
        <p:grpSpPr>
          <a:xfrm>
            <a:off x="1678138" y="1079150"/>
            <a:ext cx="6080739" cy="882542"/>
            <a:chOff x="0" y="0"/>
            <a:chExt cx="544152" cy="78977"/>
          </a:xfrm>
        </p:grpSpPr>
        <p:sp>
          <p:nvSpPr>
            <p:cNvPr id="15" name="Freeform 15"/>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16" name="TextBox 16"/>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sp>
        <p:nvSpPr>
          <p:cNvPr id="17" name="TextBox 17"/>
          <p:cNvSpPr txBox="1"/>
          <p:nvPr/>
        </p:nvSpPr>
        <p:spPr>
          <a:xfrm>
            <a:off x="1431196" y="960976"/>
            <a:ext cx="27416234" cy="3924935"/>
          </a:xfrm>
          <a:prstGeom prst="rect">
            <a:avLst/>
          </a:prstGeom>
        </p:spPr>
        <p:txBody>
          <a:bodyPr lIns="0" tIns="0" rIns="0" bIns="0" rtlCol="0" anchor="t">
            <a:spAutoFit/>
          </a:bodyPr>
          <a:lstStyle/>
          <a:p>
            <a:pPr marL="0" lvl="0" indent="0" algn="ctr">
              <a:lnSpc>
                <a:spcPts val="7840"/>
              </a:lnSpc>
            </a:pPr>
            <a:r>
              <a:rPr lang="en-US" sz="5600" b="1">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grpSp>
        <p:nvGrpSpPr>
          <p:cNvPr id="18" name="Group 18"/>
          <p:cNvGrpSpPr/>
          <p:nvPr/>
        </p:nvGrpSpPr>
        <p:grpSpPr>
          <a:xfrm>
            <a:off x="1777453" y="8571819"/>
            <a:ext cx="7936149" cy="588846"/>
            <a:chOff x="0" y="0"/>
            <a:chExt cx="710189" cy="52695"/>
          </a:xfrm>
        </p:grpSpPr>
        <p:sp>
          <p:nvSpPr>
            <p:cNvPr id="19" name="Freeform 19"/>
            <p:cNvSpPr/>
            <p:nvPr/>
          </p:nvSpPr>
          <p:spPr>
            <a:xfrm>
              <a:off x="0" y="0"/>
              <a:ext cx="710189" cy="52695"/>
            </a:xfrm>
            <a:custGeom>
              <a:avLst/>
              <a:gdLst/>
              <a:ahLst/>
              <a:cxnLst/>
              <a:rect l="l" t="t" r="r" b="b"/>
              <a:pathLst>
                <a:path w="710189" h="52695">
                  <a:moveTo>
                    <a:pt x="0" y="0"/>
                  </a:moveTo>
                  <a:lnTo>
                    <a:pt x="710189" y="0"/>
                  </a:lnTo>
                  <a:lnTo>
                    <a:pt x="710189" y="52695"/>
                  </a:lnTo>
                  <a:lnTo>
                    <a:pt x="0" y="52695"/>
                  </a:lnTo>
                  <a:close/>
                </a:path>
              </a:pathLst>
            </a:custGeom>
            <a:solidFill>
              <a:srgbClr val="FFDE59"/>
            </a:solidFill>
          </p:spPr>
        </p:sp>
        <p:sp>
          <p:nvSpPr>
            <p:cNvPr id="20" name="TextBox 20"/>
            <p:cNvSpPr txBox="1"/>
            <p:nvPr/>
          </p:nvSpPr>
          <p:spPr>
            <a:xfrm>
              <a:off x="0" y="57150"/>
              <a:ext cx="710189" cy="52695"/>
            </a:xfrm>
            <a:prstGeom prst="rect">
              <a:avLst/>
            </a:prstGeom>
          </p:spPr>
          <p:txBody>
            <a:bodyPr lIns="50800" tIns="50800" rIns="50800" bIns="50800" rtlCol="0" anchor="ctr"/>
            <a:lstStyle/>
            <a:p>
              <a:pPr algn="ctr">
                <a:lnSpc>
                  <a:spcPts val="6600"/>
                </a:lnSpc>
              </a:pPr>
              <a:endParaRPr/>
            </a:p>
          </p:txBody>
        </p:sp>
      </p:grpSp>
      <p:grpSp>
        <p:nvGrpSpPr>
          <p:cNvPr id="21" name="Group 21"/>
          <p:cNvGrpSpPr/>
          <p:nvPr/>
        </p:nvGrpSpPr>
        <p:grpSpPr>
          <a:xfrm>
            <a:off x="1777453" y="9160665"/>
            <a:ext cx="2662167" cy="581850"/>
            <a:chOff x="0" y="0"/>
            <a:chExt cx="238232" cy="52068"/>
          </a:xfrm>
        </p:grpSpPr>
        <p:sp>
          <p:nvSpPr>
            <p:cNvPr id="22" name="Freeform 22"/>
            <p:cNvSpPr/>
            <p:nvPr/>
          </p:nvSpPr>
          <p:spPr>
            <a:xfrm>
              <a:off x="0" y="0"/>
              <a:ext cx="238232" cy="52068"/>
            </a:xfrm>
            <a:custGeom>
              <a:avLst/>
              <a:gdLst/>
              <a:ahLst/>
              <a:cxnLst/>
              <a:rect l="l" t="t" r="r" b="b"/>
              <a:pathLst>
                <a:path w="238232" h="52068">
                  <a:moveTo>
                    <a:pt x="0" y="0"/>
                  </a:moveTo>
                  <a:lnTo>
                    <a:pt x="238232" y="0"/>
                  </a:lnTo>
                  <a:lnTo>
                    <a:pt x="238232" y="52068"/>
                  </a:lnTo>
                  <a:lnTo>
                    <a:pt x="0" y="52068"/>
                  </a:lnTo>
                  <a:close/>
                </a:path>
              </a:pathLst>
            </a:custGeom>
            <a:solidFill>
              <a:srgbClr val="FFDE59"/>
            </a:solidFill>
          </p:spPr>
        </p:sp>
        <p:sp>
          <p:nvSpPr>
            <p:cNvPr id="23" name="TextBox 23"/>
            <p:cNvSpPr txBox="1"/>
            <p:nvPr/>
          </p:nvSpPr>
          <p:spPr>
            <a:xfrm>
              <a:off x="0" y="57150"/>
              <a:ext cx="238232" cy="52068"/>
            </a:xfrm>
            <a:prstGeom prst="rect">
              <a:avLst/>
            </a:prstGeom>
          </p:spPr>
          <p:txBody>
            <a:bodyPr lIns="50800" tIns="50800" rIns="50800" bIns="50800" rtlCol="0" anchor="ctr"/>
            <a:lstStyle/>
            <a:p>
              <a:pPr algn="ctr">
                <a:lnSpc>
                  <a:spcPts val="6600"/>
                </a:lnSpc>
              </a:pPr>
              <a:endParaRPr/>
            </a:p>
          </p:txBody>
        </p:sp>
      </p:grpSp>
      <p:sp>
        <p:nvSpPr>
          <p:cNvPr id="24" name="TextBox 24"/>
          <p:cNvSpPr txBox="1"/>
          <p:nvPr/>
        </p:nvSpPr>
        <p:spPr>
          <a:xfrm>
            <a:off x="1830911" y="8586524"/>
            <a:ext cx="7799822" cy="1045210"/>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25" name="TextBox 25"/>
          <p:cNvSpPr txBox="1"/>
          <p:nvPr/>
        </p:nvSpPr>
        <p:spPr>
          <a:xfrm>
            <a:off x="1777453" y="10447365"/>
            <a:ext cx="8295016" cy="8589645"/>
          </a:xfrm>
          <a:prstGeom prst="rect">
            <a:avLst/>
          </a:prstGeom>
        </p:spPr>
        <p:txBody>
          <a:bodyPr lIns="0" tIns="0" rIns="0" bIns="0" rtlCol="0" anchor="t">
            <a:spAutoFit/>
          </a:bodyPr>
          <a:lstStyle/>
          <a:p>
            <a:pPr algn="just">
              <a:lnSpc>
                <a:spcPts val="3120"/>
              </a:lnSpc>
            </a:pPr>
            <a:r>
              <a:rPr lang="en-US" sz="2400" b="1">
                <a:solidFill>
                  <a:srgbClr val="FFFFFF"/>
                </a:solidFill>
                <a:latin typeface="Inter Bold"/>
                <a:ea typeface="Inter Bold"/>
                <a:cs typeface="Inter Bold"/>
                <a:sym typeface="Inter Bold"/>
              </a:rPr>
              <a:t>En este apartado se define el “por qué”. </a:t>
            </a:r>
            <a:r>
              <a:rPr lang="en-US" sz="2400" b="1">
                <a:solidFill>
                  <a:srgbClr val="FFFFFF"/>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FFFFFF"/>
              </a:solidFill>
              <a:latin typeface="Inter Medium"/>
              <a:ea typeface="Inter Medium"/>
              <a:cs typeface="Inter Medium"/>
              <a:sym typeface="Inter Medium"/>
            </a:endParaRPr>
          </a:p>
          <a:p>
            <a:pPr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FFFFFF"/>
              </a:solidFill>
              <a:latin typeface="Inter Medium"/>
              <a:ea typeface="Inter Medium"/>
              <a:cs typeface="Inter Medium"/>
              <a:sym typeface="Inter Medium"/>
            </a:endParaRPr>
          </a:p>
          <a:p>
            <a:pPr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FFFFFF"/>
              </a:solidFill>
              <a:latin typeface="Inter Medium"/>
              <a:ea typeface="Inter Medium"/>
              <a:cs typeface="Inter Medium"/>
              <a:sym typeface="Inter Medium"/>
            </a:endParaRPr>
          </a:p>
        </p:txBody>
      </p:sp>
      <p:grpSp>
        <p:nvGrpSpPr>
          <p:cNvPr id="26" name="Group 26"/>
          <p:cNvGrpSpPr/>
          <p:nvPr/>
        </p:nvGrpSpPr>
        <p:grpSpPr>
          <a:xfrm>
            <a:off x="1777453" y="22277905"/>
            <a:ext cx="3400911" cy="588846"/>
            <a:chOff x="0" y="0"/>
            <a:chExt cx="304340" cy="52695"/>
          </a:xfrm>
        </p:grpSpPr>
        <p:sp>
          <p:nvSpPr>
            <p:cNvPr id="27" name="Freeform 27"/>
            <p:cNvSpPr/>
            <p:nvPr/>
          </p:nvSpPr>
          <p:spPr>
            <a:xfrm>
              <a:off x="0" y="0"/>
              <a:ext cx="304340" cy="52695"/>
            </a:xfrm>
            <a:custGeom>
              <a:avLst/>
              <a:gdLst/>
              <a:ahLst/>
              <a:cxnLst/>
              <a:rect l="l" t="t" r="r" b="b"/>
              <a:pathLst>
                <a:path w="304340" h="52695">
                  <a:moveTo>
                    <a:pt x="0" y="0"/>
                  </a:moveTo>
                  <a:lnTo>
                    <a:pt x="304340" y="0"/>
                  </a:lnTo>
                  <a:lnTo>
                    <a:pt x="304340" y="52695"/>
                  </a:lnTo>
                  <a:lnTo>
                    <a:pt x="0" y="52695"/>
                  </a:lnTo>
                  <a:close/>
                </a:path>
              </a:pathLst>
            </a:custGeom>
            <a:solidFill>
              <a:srgbClr val="FFDE59"/>
            </a:solidFill>
          </p:spPr>
        </p:sp>
        <p:sp>
          <p:nvSpPr>
            <p:cNvPr id="28" name="TextBox 28"/>
            <p:cNvSpPr txBox="1"/>
            <p:nvPr/>
          </p:nvSpPr>
          <p:spPr>
            <a:xfrm>
              <a:off x="0" y="57150"/>
              <a:ext cx="304340" cy="52695"/>
            </a:xfrm>
            <a:prstGeom prst="rect">
              <a:avLst/>
            </a:prstGeom>
          </p:spPr>
          <p:txBody>
            <a:bodyPr lIns="50800" tIns="50800" rIns="50800" bIns="50800" rtlCol="0" anchor="ctr"/>
            <a:lstStyle/>
            <a:p>
              <a:pPr algn="ctr">
                <a:lnSpc>
                  <a:spcPts val="6600"/>
                </a:lnSpc>
              </a:pPr>
              <a:endParaRPr/>
            </a:p>
          </p:txBody>
        </p:sp>
      </p:grpSp>
      <p:grpSp>
        <p:nvGrpSpPr>
          <p:cNvPr id="29" name="Group 29"/>
          <p:cNvGrpSpPr/>
          <p:nvPr/>
        </p:nvGrpSpPr>
        <p:grpSpPr>
          <a:xfrm>
            <a:off x="15576846" y="22277905"/>
            <a:ext cx="2843891" cy="588846"/>
            <a:chOff x="0" y="0"/>
            <a:chExt cx="254494" cy="52695"/>
          </a:xfrm>
        </p:grpSpPr>
        <p:sp>
          <p:nvSpPr>
            <p:cNvPr id="30" name="Freeform 30"/>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31" name="TextBox 31"/>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32" name="TextBox 32"/>
          <p:cNvSpPr txBox="1"/>
          <p:nvPr/>
        </p:nvSpPr>
        <p:spPr>
          <a:xfrm>
            <a:off x="1914752" y="22292611"/>
            <a:ext cx="3263611" cy="521335"/>
          </a:xfrm>
          <a:prstGeom prst="rect">
            <a:avLst/>
          </a:prstGeom>
        </p:spPr>
        <p:txBody>
          <a:bodyPr lIns="0" tIns="0" rIns="0" bIns="0" rtlCol="0" anchor="t">
            <a:spAutoFit/>
          </a:bodyPr>
          <a:lstStyle/>
          <a:p>
            <a:pPr marL="0" lvl="0" indent="0" algn="l">
              <a:lnSpc>
                <a:spcPts val="4159"/>
              </a:lnSpc>
              <a:spcBef>
                <a:spcPct val="0"/>
              </a:spcBef>
            </a:pPr>
            <a:r>
              <a:rPr lang="en-US" sz="3199" b="1">
                <a:solidFill>
                  <a:srgbClr val="000000"/>
                </a:solidFill>
                <a:latin typeface="Inter Ultra-Bold"/>
                <a:ea typeface="Inter Ultra-Bold"/>
                <a:cs typeface="Inter Ultra-Bold"/>
                <a:sym typeface="Inter Ultra-Bold"/>
              </a:rPr>
              <a:t>METODOLOGÍA</a:t>
            </a:r>
          </a:p>
        </p:txBody>
      </p:sp>
      <p:sp>
        <p:nvSpPr>
          <p:cNvPr id="33" name="TextBox 33"/>
          <p:cNvSpPr txBox="1"/>
          <p:nvPr/>
        </p:nvSpPr>
        <p:spPr>
          <a:xfrm>
            <a:off x="15753283" y="22292611"/>
            <a:ext cx="2790575"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sp>
        <p:nvSpPr>
          <p:cNvPr id="34" name="TextBox 34"/>
          <p:cNvSpPr txBox="1"/>
          <p:nvPr/>
        </p:nvSpPr>
        <p:spPr>
          <a:xfrm>
            <a:off x="1777453" y="23123926"/>
            <a:ext cx="12809281" cy="66370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000000"/>
              </a:solidFill>
              <a:latin typeface="Inter Medium"/>
              <a:ea typeface="Inter Medium"/>
              <a:cs typeface="Inter Medium"/>
              <a:sym typeface="Inter Medium"/>
            </a:endParaRPr>
          </a:p>
        </p:txBody>
      </p:sp>
      <p:sp>
        <p:nvSpPr>
          <p:cNvPr id="35" name="TextBox 35"/>
          <p:cNvSpPr txBox="1"/>
          <p:nvPr/>
        </p:nvSpPr>
        <p:spPr>
          <a:xfrm>
            <a:off x="15591967" y="23123926"/>
            <a:ext cx="12864527" cy="66370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000000"/>
              </a:solidFill>
              <a:latin typeface="Inter Medium"/>
              <a:ea typeface="Inter Medium"/>
              <a:cs typeface="Inter Medium"/>
              <a:sym typeface="Inter Medium"/>
            </a:endParaRPr>
          </a:p>
        </p:txBody>
      </p:sp>
      <p:grpSp>
        <p:nvGrpSpPr>
          <p:cNvPr id="36" name="Group 36"/>
          <p:cNvGrpSpPr/>
          <p:nvPr/>
        </p:nvGrpSpPr>
        <p:grpSpPr>
          <a:xfrm>
            <a:off x="4163044" y="30991359"/>
            <a:ext cx="3499930" cy="588846"/>
            <a:chOff x="0" y="0"/>
            <a:chExt cx="313201" cy="52695"/>
          </a:xfrm>
        </p:grpSpPr>
        <p:sp>
          <p:nvSpPr>
            <p:cNvPr id="37" name="Freeform 37"/>
            <p:cNvSpPr/>
            <p:nvPr/>
          </p:nvSpPr>
          <p:spPr>
            <a:xfrm>
              <a:off x="0" y="0"/>
              <a:ext cx="313201" cy="52695"/>
            </a:xfrm>
            <a:custGeom>
              <a:avLst/>
              <a:gdLst/>
              <a:ahLst/>
              <a:cxnLst/>
              <a:rect l="l" t="t" r="r" b="b"/>
              <a:pathLst>
                <a:path w="313201" h="52695">
                  <a:moveTo>
                    <a:pt x="0" y="0"/>
                  </a:moveTo>
                  <a:lnTo>
                    <a:pt x="313201" y="0"/>
                  </a:lnTo>
                  <a:lnTo>
                    <a:pt x="313201" y="52695"/>
                  </a:lnTo>
                  <a:lnTo>
                    <a:pt x="0" y="52695"/>
                  </a:lnTo>
                  <a:close/>
                </a:path>
              </a:pathLst>
            </a:custGeom>
            <a:solidFill>
              <a:srgbClr val="FFDE59"/>
            </a:solidFill>
          </p:spPr>
        </p:sp>
        <p:sp>
          <p:nvSpPr>
            <p:cNvPr id="38" name="TextBox 38"/>
            <p:cNvSpPr txBox="1"/>
            <p:nvPr/>
          </p:nvSpPr>
          <p:spPr>
            <a:xfrm>
              <a:off x="0" y="57150"/>
              <a:ext cx="313201" cy="52695"/>
            </a:xfrm>
            <a:prstGeom prst="rect">
              <a:avLst/>
            </a:prstGeom>
          </p:spPr>
          <p:txBody>
            <a:bodyPr lIns="50800" tIns="50800" rIns="50800" bIns="50800" rtlCol="0" anchor="ctr"/>
            <a:lstStyle/>
            <a:p>
              <a:pPr algn="ctr">
                <a:lnSpc>
                  <a:spcPts val="6600"/>
                </a:lnSpc>
              </a:pPr>
              <a:endParaRPr/>
            </a:p>
          </p:txBody>
        </p:sp>
      </p:grpSp>
      <p:sp>
        <p:nvSpPr>
          <p:cNvPr id="39" name="TextBox 39"/>
          <p:cNvSpPr txBox="1"/>
          <p:nvPr/>
        </p:nvSpPr>
        <p:spPr>
          <a:xfrm>
            <a:off x="4258947" y="31000884"/>
            <a:ext cx="3427930"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sp>
        <p:nvSpPr>
          <p:cNvPr id="40" name="TextBox 40"/>
          <p:cNvSpPr txBox="1"/>
          <p:nvPr/>
        </p:nvSpPr>
        <p:spPr>
          <a:xfrm>
            <a:off x="1777452" y="31960275"/>
            <a:ext cx="8407257" cy="7925118"/>
          </a:xfrm>
          <a:prstGeom prst="rect">
            <a:avLst/>
          </a:prstGeom>
        </p:spPr>
        <p:txBody>
          <a:bodyPr wrap="square" lIns="0" tIns="0" rIns="0" bIns="0" rtlCol="0" anchor="t">
            <a:spAutoFit/>
          </a:bodyPr>
          <a:lstStyle/>
          <a:p>
            <a:pPr algn="just">
              <a:lnSpc>
                <a:spcPts val="3120"/>
              </a:lnSpc>
            </a:pPr>
            <a:r>
              <a:rPr lang="en-US" sz="2400" b="1" dirty="0">
                <a:solidFill>
                  <a:srgbClr val="FFFFFF"/>
                </a:solidFill>
                <a:latin typeface="Inter Bold"/>
                <a:ea typeface="Inter Bold"/>
                <a:cs typeface="Inter Bold"/>
                <a:sym typeface="Inter Bold"/>
              </a:rPr>
              <a:t>En </a:t>
            </a:r>
            <a:r>
              <a:rPr lang="en-US" sz="2400" b="1" dirty="0" err="1">
                <a:solidFill>
                  <a:srgbClr val="FFFFFF"/>
                </a:solidFill>
                <a:latin typeface="Inter Bold"/>
                <a:ea typeface="Inter Bold"/>
                <a:cs typeface="Inter Bold"/>
                <a:sym typeface="Inter Bold"/>
              </a:rPr>
              <a:t>este</a:t>
            </a:r>
            <a:r>
              <a:rPr lang="en-US" sz="2400" b="1" dirty="0">
                <a:solidFill>
                  <a:srgbClr val="FFFFFF"/>
                </a:solidFill>
                <a:latin typeface="Inter Bold"/>
                <a:ea typeface="Inter Bold"/>
                <a:cs typeface="Inter Bold"/>
                <a:sym typeface="Inter Bold"/>
              </a:rPr>
              <a:t> </a:t>
            </a:r>
            <a:r>
              <a:rPr lang="en-US" sz="2400" b="1" dirty="0" err="1">
                <a:solidFill>
                  <a:srgbClr val="FFFFFF"/>
                </a:solidFill>
                <a:latin typeface="Inter Bold"/>
                <a:ea typeface="Inter Bold"/>
                <a:cs typeface="Inter Bold"/>
                <a:sym typeface="Inter Bold"/>
              </a:rPr>
              <a:t>apartado</a:t>
            </a:r>
            <a:r>
              <a:rPr lang="en-US" sz="2400" b="1" dirty="0">
                <a:solidFill>
                  <a:srgbClr val="FFFFFF"/>
                </a:solidFill>
                <a:latin typeface="Inter Bold"/>
                <a:ea typeface="Inter Bold"/>
                <a:cs typeface="Inter Bold"/>
                <a:sym typeface="Inter Bold"/>
              </a:rPr>
              <a:t> se </a:t>
            </a:r>
            <a:r>
              <a:rPr lang="en-US" sz="2400" b="1" dirty="0" err="1">
                <a:solidFill>
                  <a:srgbClr val="FFFFFF"/>
                </a:solidFill>
                <a:latin typeface="Inter Bold"/>
                <a:ea typeface="Inter Bold"/>
                <a:cs typeface="Inter Bold"/>
                <a:sym typeface="Inter Bold"/>
              </a:rPr>
              <a:t>definen</a:t>
            </a:r>
            <a:r>
              <a:rPr lang="en-US" sz="2400" b="1" dirty="0">
                <a:solidFill>
                  <a:srgbClr val="FFFFFF"/>
                </a:solidFill>
                <a:latin typeface="Inter Bold"/>
                <a:ea typeface="Inter Bold"/>
                <a:cs typeface="Inter Bold"/>
                <a:sym typeface="Inter Bold"/>
              </a:rPr>
              <a:t> las </a:t>
            </a:r>
            <a:r>
              <a:rPr lang="en-US" sz="2400" b="1" dirty="0" err="1">
                <a:solidFill>
                  <a:srgbClr val="FFFFFF"/>
                </a:solidFill>
                <a:latin typeface="Inter Bold"/>
                <a:ea typeface="Inter Bold"/>
                <a:cs typeface="Inter Bold"/>
                <a:sym typeface="Inter Bold"/>
              </a:rPr>
              <a:t>conclusiones</a:t>
            </a:r>
            <a:r>
              <a:rPr lang="en-US" sz="2400" b="1" dirty="0">
                <a:solidFill>
                  <a:srgbClr val="FFFFFF"/>
                </a:solidFill>
                <a:latin typeface="Inter Bold"/>
                <a:ea typeface="Inter Bold"/>
                <a:cs typeface="Inter Bold"/>
                <a:sym typeface="Inter Bold"/>
              </a:rPr>
              <a:t> del </a:t>
            </a:r>
            <a:r>
              <a:rPr lang="en-US" sz="2400" b="1" dirty="0" err="1">
                <a:solidFill>
                  <a:srgbClr val="FFFFFF"/>
                </a:solidFill>
                <a:latin typeface="Inter Bold"/>
                <a:ea typeface="Inter Bold"/>
                <a:cs typeface="Inter Bold"/>
                <a:sym typeface="Inter Bold"/>
              </a:rPr>
              <a:t>proyecto</a:t>
            </a:r>
            <a:r>
              <a:rPr lang="en-US" sz="2400" b="1" dirty="0">
                <a:solidFill>
                  <a:srgbClr val="FFFFFF"/>
                </a:solidFill>
                <a:latin typeface="Inter Bold"/>
                <a:ea typeface="Inter Bold"/>
                <a:cs typeface="Inter Bold"/>
                <a:sym typeface="Inter Bold"/>
              </a:rPr>
              <a:t>. </a:t>
            </a:r>
            <a:r>
              <a:rPr lang="en-US" sz="2400" b="1" dirty="0">
                <a:solidFill>
                  <a:srgbClr val="FFFFFF"/>
                </a:solidFill>
                <a:latin typeface="Inter Medium"/>
                <a:ea typeface="Inter Medium"/>
                <a:cs typeface="Inter Medium"/>
                <a:sym typeface="Inter Medium"/>
              </a:rPr>
              <a:t>Se </a:t>
            </a:r>
            <a:r>
              <a:rPr lang="en-US" sz="2400" b="1" dirty="0" err="1">
                <a:solidFill>
                  <a:srgbClr val="FFFFFF"/>
                </a:solidFill>
                <a:latin typeface="Inter Medium"/>
                <a:ea typeface="Inter Medium"/>
                <a:cs typeface="Inter Medium"/>
                <a:sym typeface="Inter Medium"/>
              </a:rPr>
              <a:t>puede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escribir</a:t>
            </a:r>
            <a:r>
              <a:rPr lang="en-US" sz="2400" b="1" dirty="0">
                <a:solidFill>
                  <a:srgbClr val="FFFFFF"/>
                </a:solidFill>
                <a:latin typeface="Inter Medium"/>
                <a:ea typeface="Inter Medium"/>
                <a:cs typeface="Inter Medium"/>
                <a:sym typeface="Inter Medium"/>
              </a:rPr>
              <a:t> con </a:t>
            </a:r>
            <a:r>
              <a:rPr lang="en-US" sz="2400" b="1" dirty="0" err="1">
                <a:solidFill>
                  <a:srgbClr val="FFFFFF"/>
                </a:solidFill>
                <a:latin typeface="Inter Medium"/>
                <a:ea typeface="Inter Medium"/>
                <a:cs typeface="Inter Medium"/>
                <a:sym typeface="Inter Medium"/>
              </a:rPr>
              <a:t>texto</a:t>
            </a:r>
            <a:r>
              <a:rPr lang="en-US" sz="2400" b="1" dirty="0">
                <a:solidFill>
                  <a:srgbClr val="FFFFFF"/>
                </a:solidFill>
                <a:latin typeface="Inter Medium"/>
                <a:ea typeface="Inter Medium"/>
                <a:cs typeface="Inter Medium"/>
                <a:sym typeface="Inter Medium"/>
              </a:rPr>
              <a:t> corrido, </a:t>
            </a:r>
            <a:r>
              <a:rPr lang="en-US" sz="2400" b="1" dirty="0" err="1">
                <a:solidFill>
                  <a:srgbClr val="FFFFFF"/>
                </a:solidFill>
                <a:latin typeface="Inter Medium"/>
                <a:ea typeface="Inter Medium"/>
                <a:cs typeface="Inter Medium"/>
                <a:sym typeface="Inter Medium"/>
              </a:rPr>
              <a:t>empleando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columnas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guiones</a:t>
            </a:r>
            <a:r>
              <a:rPr lang="en-US" sz="2400" b="1" dirty="0">
                <a:solidFill>
                  <a:srgbClr val="FFFFFF"/>
                </a:solidFill>
                <a:latin typeface="Inter Medium"/>
                <a:ea typeface="Inter Medium"/>
                <a:cs typeface="Inter Medium"/>
                <a:sym typeface="Inter Medium"/>
              </a:rPr>
              <a:t> o lo que </a:t>
            </a:r>
            <a:r>
              <a:rPr lang="en-US" sz="2400" b="1" dirty="0" err="1">
                <a:solidFill>
                  <a:srgbClr val="FFFFFF"/>
                </a:solidFill>
                <a:latin typeface="Inter Medium"/>
                <a:ea typeface="Inter Medium"/>
                <a:cs typeface="Inter Medium"/>
                <a:sym typeface="Inter Medium"/>
              </a:rPr>
              <a:t>mejor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funcione</a:t>
            </a:r>
            <a:r>
              <a:rPr lang="en-US" sz="2400" b="1" dirty="0">
                <a:solidFill>
                  <a:srgbClr val="FFFFFF"/>
                </a:solidFill>
                <a:latin typeface="Inter Medium"/>
                <a:ea typeface="Inter Medium"/>
                <a:cs typeface="Inter Medium"/>
                <a:sym typeface="Inter Medium"/>
              </a:rPr>
              <a:t> con </a:t>
            </a:r>
            <a:r>
              <a:rPr lang="en-US" sz="2400" b="1" dirty="0" err="1">
                <a:solidFill>
                  <a:srgbClr val="FFFFFF"/>
                </a:solidFill>
                <a:latin typeface="Inter Medium"/>
                <a:ea typeface="Inter Medium"/>
                <a:cs typeface="Inter Medium"/>
                <a:sym typeface="Inter Medium"/>
              </a:rPr>
              <a:t>el</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contenido</a:t>
            </a:r>
            <a:r>
              <a:rPr lang="en-US" sz="2400" b="1" dirty="0">
                <a:solidFill>
                  <a:srgbClr val="FFFFFF"/>
                </a:solidFill>
                <a:latin typeface="Inter Medium"/>
                <a:ea typeface="Inter Medium"/>
                <a:cs typeface="Inter Medium"/>
                <a:sym typeface="Inter Medium"/>
              </a:rPr>
              <a:t>. </a:t>
            </a:r>
          </a:p>
          <a:p>
            <a:pPr algn="just">
              <a:lnSpc>
                <a:spcPts val="3120"/>
              </a:lnSpc>
            </a:pPr>
            <a:endParaRPr lang="en-US" sz="2400" b="1" dirty="0">
              <a:solidFill>
                <a:srgbClr val="FFFFFF"/>
              </a:solidFill>
              <a:latin typeface="Inter Medium"/>
              <a:ea typeface="Inter Medium"/>
              <a:cs typeface="Inter Medium"/>
              <a:sym typeface="Inter Medium"/>
            </a:endParaRPr>
          </a:p>
          <a:p>
            <a:pPr algn="just">
              <a:lnSpc>
                <a:spcPts val="3120"/>
              </a:lnSpc>
            </a:pPr>
            <a:r>
              <a:rPr lang="en-US" sz="2400" b="1" dirty="0">
                <a:solidFill>
                  <a:srgbClr val="FFFFFF"/>
                </a:solidFill>
                <a:latin typeface="Inter Medium"/>
                <a:ea typeface="Inter Medium"/>
                <a:cs typeface="Inter Medium"/>
                <a:sym typeface="Inter Medium"/>
              </a:rPr>
              <a:t>Lorem ipsum dolor sit </a:t>
            </a:r>
            <a:r>
              <a:rPr lang="en-US" sz="2400" b="1" dirty="0" err="1">
                <a:solidFill>
                  <a:srgbClr val="FFFFFF"/>
                </a:solidFill>
                <a:latin typeface="Inter Medium"/>
                <a:ea typeface="Inter Medium"/>
                <a:cs typeface="Inter Medium"/>
                <a:sym typeface="Inter Medium"/>
              </a:rPr>
              <a:t>amet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consectetur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adipiscing</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elit</a:t>
            </a:r>
            <a:r>
              <a:rPr lang="en-US" sz="2400" b="1" dirty="0">
                <a:solidFill>
                  <a:srgbClr val="FFFFFF"/>
                </a:solidFill>
                <a:latin typeface="Inter Medium"/>
                <a:ea typeface="Inter Medium"/>
                <a:cs typeface="Inter Medium"/>
                <a:sym typeface="Inter Medium"/>
              </a:rPr>
              <a:t>, sed do </a:t>
            </a:r>
            <a:r>
              <a:rPr lang="en-US" sz="2400" b="1" dirty="0" err="1">
                <a:solidFill>
                  <a:srgbClr val="FFFFFF"/>
                </a:solidFill>
                <a:latin typeface="Inter Medium"/>
                <a:ea typeface="Inter Medium"/>
                <a:cs typeface="Inter Medium"/>
                <a:sym typeface="Inter Medium"/>
              </a:rPr>
              <a:t>eiusmod</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tempor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incididunt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labore et dolore magna </a:t>
            </a:r>
            <a:r>
              <a:rPr lang="en-US" sz="2400" b="1" dirty="0" err="1">
                <a:solidFill>
                  <a:srgbClr val="FFFFFF"/>
                </a:solidFill>
                <a:latin typeface="Inter Medium"/>
                <a:ea typeface="Inter Medium"/>
                <a:cs typeface="Inter Medium"/>
                <a:sym typeface="Inter Medium"/>
              </a:rPr>
              <a:t>aliqua</a:t>
            </a:r>
            <a:r>
              <a:rPr lang="en-US" sz="2400" b="1" dirty="0">
                <a:solidFill>
                  <a:srgbClr val="FFFFFF"/>
                </a:solidFill>
                <a:latin typeface="Inter Medium"/>
                <a:ea typeface="Inter Medium"/>
                <a:cs typeface="Inter Medium"/>
                <a:sym typeface="Inter Medium"/>
              </a:rPr>
              <a:t>. Ut </a:t>
            </a:r>
            <a:r>
              <a:rPr lang="en-US" sz="2400" b="1" dirty="0" err="1">
                <a:solidFill>
                  <a:srgbClr val="FFFFFF"/>
                </a:solidFill>
                <a:latin typeface="Inter Medium"/>
                <a:ea typeface="Inter Medium"/>
                <a:cs typeface="Inter Medium"/>
                <a:sym typeface="Inter Medium"/>
              </a:rPr>
              <a:t>enim</a:t>
            </a:r>
            <a:r>
              <a:rPr lang="en-US" sz="2400" b="1" dirty="0">
                <a:solidFill>
                  <a:srgbClr val="FFFFFF"/>
                </a:solidFill>
                <a:latin typeface="Inter Medium"/>
                <a:ea typeface="Inter Medium"/>
                <a:cs typeface="Inter Medium"/>
                <a:sym typeface="Inter Medium"/>
              </a:rPr>
              <a:t> ad minim </a:t>
            </a:r>
            <a:r>
              <a:rPr lang="en-US" sz="2400" b="1" dirty="0" err="1">
                <a:solidFill>
                  <a:srgbClr val="FFFFFF"/>
                </a:solidFill>
                <a:latin typeface="Inter Medium"/>
                <a:ea typeface="Inter Medium"/>
                <a:cs typeface="Inter Medium"/>
                <a:sym typeface="Inter Medium"/>
              </a:rPr>
              <a:t>veniam</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quis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nostrud</a:t>
            </a:r>
            <a:r>
              <a:rPr lang="en-US" sz="2400" b="1" dirty="0">
                <a:solidFill>
                  <a:srgbClr val="FFFFFF"/>
                </a:solidFill>
                <a:latin typeface="Inter Medium"/>
                <a:ea typeface="Inter Medium"/>
                <a:cs typeface="Inter Medium"/>
                <a:sym typeface="Inter Medium"/>
              </a:rPr>
              <a:t> exercitation </a:t>
            </a:r>
            <a:r>
              <a:rPr lang="en-US" sz="2400" b="1" dirty="0" err="1">
                <a:solidFill>
                  <a:srgbClr val="FFFFFF"/>
                </a:solidFill>
                <a:latin typeface="Inter Medium"/>
                <a:ea typeface="Inter Medium"/>
                <a:cs typeface="Inter Medium"/>
                <a:sym typeface="Inter Medium"/>
              </a:rPr>
              <a:t>ullamco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laboris</a:t>
            </a:r>
            <a:r>
              <a:rPr lang="en-US" sz="2400" b="1" dirty="0">
                <a:solidFill>
                  <a:srgbClr val="FFFFFF"/>
                </a:solidFill>
                <a:latin typeface="Inter Medium"/>
                <a:ea typeface="Inter Medium"/>
                <a:cs typeface="Inter Medium"/>
                <a:sym typeface="Inter Medium"/>
              </a:rPr>
              <a:t> nisi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aliquip</a:t>
            </a:r>
            <a:r>
              <a:rPr lang="en-US" sz="2400" b="1" dirty="0">
                <a:solidFill>
                  <a:srgbClr val="FFFFFF"/>
                </a:solidFill>
                <a:latin typeface="Inter Medium"/>
                <a:ea typeface="Inter Medium"/>
                <a:cs typeface="Inter Medium"/>
                <a:sym typeface="Inter Medium"/>
              </a:rPr>
              <a:t> ex </a:t>
            </a:r>
            <a:r>
              <a:rPr lang="en-US" sz="2400" b="1" dirty="0" err="1">
                <a:solidFill>
                  <a:srgbClr val="FFFFFF"/>
                </a:solidFill>
                <a:latin typeface="Inter Medium"/>
                <a:ea typeface="Inter Medium"/>
                <a:cs typeface="Inter Medium"/>
                <a:sym typeface="Inter Medium"/>
              </a:rPr>
              <a:t>ea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commodo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consequat</a:t>
            </a:r>
            <a:r>
              <a:rPr lang="en-US" sz="2400" b="1" dirty="0">
                <a:solidFill>
                  <a:srgbClr val="FFFFFF"/>
                </a:solidFill>
                <a:latin typeface="Inter Medium"/>
                <a:ea typeface="Inter Medium"/>
                <a:cs typeface="Inter Medium"/>
                <a:sym typeface="Inter Medium"/>
              </a:rPr>
              <a:t>. Duis </a:t>
            </a:r>
            <a:r>
              <a:rPr lang="en-US" sz="2400" b="1" dirty="0" err="1">
                <a:solidFill>
                  <a:srgbClr val="FFFFFF"/>
                </a:solidFill>
                <a:latin typeface="Inter Medium"/>
                <a:ea typeface="Inter Medium"/>
                <a:cs typeface="Inter Medium"/>
                <a:sym typeface="Inter Medium"/>
              </a:rPr>
              <a:t>aute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irure</a:t>
            </a:r>
            <a:r>
              <a:rPr lang="en-US" sz="2400" b="1" dirty="0">
                <a:solidFill>
                  <a:srgbClr val="FFFFFF"/>
                </a:solidFill>
                <a:latin typeface="Inter Medium"/>
                <a:ea typeface="Inter Medium"/>
                <a:cs typeface="Inter Medium"/>
                <a:sym typeface="Inter Medium"/>
              </a:rPr>
              <a:t> dolor in </a:t>
            </a:r>
            <a:r>
              <a:rPr lang="en-US" sz="2400" b="1" dirty="0" err="1">
                <a:solidFill>
                  <a:srgbClr val="FFFFFF"/>
                </a:solidFill>
                <a:latin typeface="Inter Medium"/>
                <a:ea typeface="Inter Medium"/>
                <a:cs typeface="Inter Medium"/>
                <a:sym typeface="Inter Medium"/>
              </a:rPr>
              <a:t>reprehenderit</a:t>
            </a:r>
            <a:r>
              <a:rPr lang="en-US" sz="2400" b="1" dirty="0">
                <a:solidFill>
                  <a:srgbClr val="FFFFFF"/>
                </a:solidFill>
                <a:latin typeface="Inter Medium"/>
                <a:ea typeface="Inter Medium"/>
                <a:cs typeface="Inter Medium"/>
                <a:sym typeface="Inter Medium"/>
              </a:rPr>
              <a:t> in </a:t>
            </a:r>
            <a:r>
              <a:rPr lang="en-US" sz="2400" b="1" dirty="0" err="1">
                <a:solidFill>
                  <a:srgbClr val="FFFFFF"/>
                </a:solidFill>
                <a:latin typeface="Inter Medium"/>
                <a:ea typeface="Inter Medium"/>
                <a:cs typeface="Inter Medium"/>
                <a:sym typeface="Inter Medium"/>
              </a:rPr>
              <a:t>voluptate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velit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esse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cillum</a:t>
            </a:r>
            <a:r>
              <a:rPr lang="en-US" sz="2400" b="1" dirty="0">
                <a:solidFill>
                  <a:srgbClr val="FFFFFF"/>
                </a:solidFill>
                <a:latin typeface="Inter Medium"/>
                <a:ea typeface="Inter Medium"/>
                <a:cs typeface="Inter Medium"/>
                <a:sym typeface="Inter Medium"/>
              </a:rPr>
              <a:t> dolore </a:t>
            </a:r>
            <a:r>
              <a:rPr lang="en-US" sz="2400" b="1" dirty="0" err="1">
                <a:solidFill>
                  <a:srgbClr val="FFFFFF"/>
                </a:solidFill>
                <a:latin typeface="Inter Medium"/>
                <a:ea typeface="Inter Medium"/>
                <a:cs typeface="Inter Medium"/>
                <a:sym typeface="Inter Medium"/>
              </a:rPr>
              <a:t>eu</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fugiat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nulla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pariatur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Excepteur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sint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occaecat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cupidatat</a:t>
            </a:r>
            <a:r>
              <a:rPr lang="en-US" sz="2400" b="1" dirty="0">
                <a:solidFill>
                  <a:srgbClr val="FFFFFF"/>
                </a:solidFill>
                <a:latin typeface="Inter Medium"/>
                <a:ea typeface="Inter Medium"/>
                <a:cs typeface="Inter Medium"/>
                <a:sym typeface="Inter Medium"/>
              </a:rPr>
              <a:t> non </a:t>
            </a:r>
            <a:r>
              <a:rPr lang="en-US" sz="2400" b="1" dirty="0" err="1">
                <a:solidFill>
                  <a:srgbClr val="FFFFFF"/>
                </a:solidFill>
                <a:latin typeface="Inter Medium"/>
                <a:ea typeface="Inter Medium"/>
                <a:cs typeface="Inter Medium"/>
                <a:sym typeface="Inter Medium"/>
              </a:rPr>
              <a:t>proident</a:t>
            </a:r>
            <a:r>
              <a:rPr lang="en-US" sz="2400" b="1" dirty="0">
                <a:solidFill>
                  <a:srgbClr val="FFFFFF"/>
                </a:solidFill>
                <a:latin typeface="Inter Medium"/>
                <a:ea typeface="Inter Medium"/>
                <a:cs typeface="Inter Medium"/>
                <a:sym typeface="Inter Medium"/>
              </a:rPr>
              <a:t>, sunt in culpa qui </a:t>
            </a:r>
            <a:r>
              <a:rPr lang="en-US" sz="2400" b="1" dirty="0" err="1">
                <a:solidFill>
                  <a:srgbClr val="FFFFFF"/>
                </a:solidFill>
                <a:latin typeface="Inter Medium"/>
                <a:ea typeface="Inter Medium"/>
                <a:cs typeface="Inter Medium"/>
                <a:sym typeface="Inter Medium"/>
              </a:rPr>
              <a:t>officia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deserunt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mollit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anim</a:t>
            </a:r>
            <a:r>
              <a:rPr lang="en-US" sz="2400" b="1" dirty="0">
                <a:solidFill>
                  <a:srgbClr val="FFFFFF"/>
                </a:solidFill>
                <a:latin typeface="Inter Medium"/>
                <a:ea typeface="Inter Medium"/>
                <a:cs typeface="Inter Medium"/>
                <a:sym typeface="Inter Medium"/>
              </a:rPr>
              <a:t> id </a:t>
            </a:r>
            <a:r>
              <a:rPr lang="en-US" sz="2400" b="1" dirty="0" err="1">
                <a:solidFill>
                  <a:srgbClr val="FFFFFF"/>
                </a:solidFill>
                <a:latin typeface="Inter Medium"/>
                <a:ea typeface="Inter Medium"/>
                <a:cs typeface="Inter Medium"/>
                <a:sym typeface="Inter Medium"/>
              </a:rPr>
              <a:t>est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laborum</a:t>
            </a:r>
            <a:r>
              <a:rPr lang="en-US" sz="2400" b="1" dirty="0">
                <a:solidFill>
                  <a:srgbClr val="FFFFFF"/>
                </a:solidFill>
                <a:latin typeface="Inter Medium"/>
                <a:ea typeface="Inter Medium"/>
                <a:cs typeface="Inter Medium"/>
                <a:sym typeface="Inter Medium"/>
              </a:rPr>
              <a:t>.</a:t>
            </a:r>
          </a:p>
          <a:p>
            <a:pPr algn="just">
              <a:lnSpc>
                <a:spcPts val="3120"/>
              </a:lnSpc>
            </a:pPr>
            <a:endParaRPr lang="en-US" sz="2400" b="1" dirty="0">
              <a:solidFill>
                <a:srgbClr val="FFFFFF"/>
              </a:solidFill>
              <a:latin typeface="Inter Medium"/>
              <a:ea typeface="Inter Medium"/>
              <a:cs typeface="Inter Medium"/>
              <a:sym typeface="Inter Medium"/>
            </a:endParaRPr>
          </a:p>
          <a:p>
            <a:pPr marL="0" lvl="0" indent="0" algn="just">
              <a:lnSpc>
                <a:spcPts val="3120"/>
              </a:lnSpc>
            </a:pPr>
            <a:r>
              <a:rPr lang="en-US" sz="2400" b="1" dirty="0">
                <a:solidFill>
                  <a:srgbClr val="FFFFFF"/>
                </a:solidFill>
                <a:latin typeface="Inter Medium"/>
                <a:ea typeface="Inter Medium"/>
                <a:cs typeface="Inter Medium"/>
                <a:sym typeface="Inter Medium"/>
              </a:rPr>
              <a:t>Lorem ipsum dolor sit </a:t>
            </a:r>
            <a:r>
              <a:rPr lang="en-US" sz="2400" b="1" dirty="0" err="1">
                <a:solidFill>
                  <a:srgbClr val="FFFFFF"/>
                </a:solidFill>
                <a:latin typeface="Inter Medium"/>
                <a:ea typeface="Inter Medium"/>
                <a:cs typeface="Inter Medium"/>
                <a:sym typeface="Inter Medium"/>
              </a:rPr>
              <a:t>amet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consectetur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adipiscing</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elit</a:t>
            </a:r>
            <a:r>
              <a:rPr lang="en-US" sz="2400" b="1" dirty="0">
                <a:solidFill>
                  <a:srgbClr val="FFFFFF"/>
                </a:solidFill>
                <a:latin typeface="Inter Medium"/>
                <a:ea typeface="Inter Medium"/>
                <a:cs typeface="Inter Medium"/>
                <a:sym typeface="Inter Medium"/>
              </a:rPr>
              <a:t>, sed do </a:t>
            </a:r>
            <a:r>
              <a:rPr lang="en-US" sz="2400" b="1" dirty="0" err="1">
                <a:solidFill>
                  <a:srgbClr val="FFFFFF"/>
                </a:solidFill>
                <a:latin typeface="Inter Medium"/>
                <a:ea typeface="Inter Medium"/>
                <a:cs typeface="Inter Medium"/>
                <a:sym typeface="Inter Medium"/>
              </a:rPr>
              <a:t>eiusmod</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tempor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incididunt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labore et dolore magna </a:t>
            </a:r>
            <a:r>
              <a:rPr lang="en-US" sz="2400" b="1" dirty="0" err="1">
                <a:solidFill>
                  <a:srgbClr val="FFFFFF"/>
                </a:solidFill>
                <a:latin typeface="Inter Medium"/>
                <a:ea typeface="Inter Medium"/>
                <a:cs typeface="Inter Medium"/>
                <a:sym typeface="Inter Medium"/>
              </a:rPr>
              <a:t>aliqua</a:t>
            </a:r>
            <a:r>
              <a:rPr lang="en-US" sz="2400" b="1" dirty="0">
                <a:solidFill>
                  <a:srgbClr val="FFFFFF"/>
                </a:solidFill>
                <a:latin typeface="Inter Medium"/>
                <a:ea typeface="Inter Medium"/>
                <a:cs typeface="Inter Medium"/>
                <a:sym typeface="Inter Medium"/>
              </a:rPr>
              <a:t>. Ut </a:t>
            </a:r>
            <a:r>
              <a:rPr lang="en-US" sz="2400" b="1" dirty="0" err="1">
                <a:solidFill>
                  <a:srgbClr val="FFFFFF"/>
                </a:solidFill>
                <a:latin typeface="Inter Medium"/>
                <a:ea typeface="Inter Medium"/>
                <a:cs typeface="Inter Medium"/>
                <a:sym typeface="Inter Medium"/>
              </a:rPr>
              <a:t>enim</a:t>
            </a:r>
            <a:r>
              <a:rPr lang="en-US" sz="2400" b="1" dirty="0">
                <a:solidFill>
                  <a:srgbClr val="FFFFFF"/>
                </a:solidFill>
                <a:latin typeface="Inter Medium"/>
                <a:ea typeface="Inter Medium"/>
                <a:cs typeface="Inter Medium"/>
                <a:sym typeface="Inter Medium"/>
              </a:rPr>
              <a:t> ad minim </a:t>
            </a:r>
            <a:r>
              <a:rPr lang="en-US" sz="2400" b="1" dirty="0" err="1">
                <a:solidFill>
                  <a:srgbClr val="FFFFFF"/>
                </a:solidFill>
                <a:latin typeface="Inter Medium"/>
                <a:ea typeface="Inter Medium"/>
                <a:cs typeface="Inter Medium"/>
                <a:sym typeface="Inter Medium"/>
              </a:rPr>
              <a:t>veniam</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quis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nostrud</a:t>
            </a:r>
            <a:r>
              <a:rPr lang="en-US" sz="2400" b="1" dirty="0">
                <a:solidFill>
                  <a:srgbClr val="FFFFFF"/>
                </a:solidFill>
                <a:latin typeface="Inter Medium"/>
                <a:ea typeface="Inter Medium"/>
                <a:cs typeface="Inter Medium"/>
                <a:sym typeface="Inter Medium"/>
              </a:rPr>
              <a:t> exercitation </a:t>
            </a:r>
            <a:r>
              <a:rPr lang="en-US" sz="2400" b="1" dirty="0" err="1">
                <a:solidFill>
                  <a:srgbClr val="FFFFFF"/>
                </a:solidFill>
                <a:latin typeface="Inter Medium"/>
                <a:ea typeface="Inter Medium"/>
                <a:cs typeface="Inter Medium"/>
                <a:sym typeface="Inter Medium"/>
              </a:rPr>
              <a:t>ullamco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laboris</a:t>
            </a:r>
            <a:r>
              <a:rPr lang="en-US" sz="2400" b="1" dirty="0">
                <a:solidFill>
                  <a:srgbClr val="FFFFFF"/>
                </a:solidFill>
                <a:latin typeface="Inter Medium"/>
                <a:ea typeface="Inter Medium"/>
                <a:cs typeface="Inter Medium"/>
                <a:sym typeface="Inter Medium"/>
              </a:rPr>
              <a:t> nisi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aliquip</a:t>
            </a:r>
            <a:r>
              <a:rPr lang="en-US" sz="2400" b="1" dirty="0">
                <a:solidFill>
                  <a:srgbClr val="FFFFFF"/>
                </a:solidFill>
                <a:latin typeface="Inter Medium"/>
                <a:ea typeface="Inter Medium"/>
                <a:cs typeface="Inter Medium"/>
                <a:sym typeface="Inter Medium"/>
              </a:rPr>
              <a:t> ex </a:t>
            </a:r>
            <a:r>
              <a:rPr lang="en-US" sz="2400" b="1" dirty="0" err="1">
                <a:solidFill>
                  <a:srgbClr val="FFFFFF"/>
                </a:solidFill>
                <a:latin typeface="Inter Medium"/>
                <a:ea typeface="Inter Medium"/>
                <a:cs typeface="Inter Medium"/>
                <a:sym typeface="Inter Medium"/>
              </a:rPr>
              <a:t>ea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commodo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consequat</a:t>
            </a:r>
            <a:r>
              <a:rPr lang="en-US" sz="2400" b="1" dirty="0">
                <a:solidFill>
                  <a:srgbClr val="FFFFFF"/>
                </a:solidFill>
                <a:latin typeface="Inter Medium"/>
                <a:ea typeface="Inter Medium"/>
                <a:cs typeface="Inter Medium"/>
                <a:sym typeface="Inter Medium"/>
              </a:rPr>
              <a:t>. Duis </a:t>
            </a:r>
            <a:r>
              <a:rPr lang="en-US" sz="2400" b="1" dirty="0" err="1">
                <a:solidFill>
                  <a:srgbClr val="FFFFFF"/>
                </a:solidFill>
                <a:latin typeface="Inter Medium"/>
                <a:ea typeface="Inter Medium"/>
                <a:cs typeface="Inter Medium"/>
                <a:sym typeface="Inter Medium"/>
              </a:rPr>
              <a:t>aute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irure</a:t>
            </a:r>
            <a:r>
              <a:rPr lang="en-US" sz="2400" b="1" dirty="0">
                <a:solidFill>
                  <a:srgbClr val="FFFFFF"/>
                </a:solidFill>
                <a:latin typeface="Inter Medium"/>
                <a:ea typeface="Inter Medium"/>
                <a:cs typeface="Inter Medium"/>
                <a:sym typeface="Inter Medium"/>
              </a:rPr>
              <a:t> dolor in </a:t>
            </a:r>
            <a:r>
              <a:rPr lang="en-US" sz="2400" b="1" dirty="0" err="1">
                <a:solidFill>
                  <a:srgbClr val="FFFFFF"/>
                </a:solidFill>
                <a:latin typeface="Inter Medium"/>
                <a:ea typeface="Inter Medium"/>
                <a:cs typeface="Inter Medium"/>
                <a:sym typeface="Inter Medium"/>
              </a:rPr>
              <a:t>reprehenderit</a:t>
            </a:r>
            <a:r>
              <a:rPr lang="en-US" sz="2400" b="1" dirty="0">
                <a:solidFill>
                  <a:srgbClr val="FFFFFF"/>
                </a:solidFill>
                <a:latin typeface="Inter Medium"/>
                <a:ea typeface="Inter Medium"/>
                <a:cs typeface="Inter Medium"/>
                <a:sym typeface="Inter Medium"/>
              </a:rPr>
              <a:t> in </a:t>
            </a:r>
            <a:r>
              <a:rPr lang="en-US" sz="2400" b="1" dirty="0" err="1">
                <a:solidFill>
                  <a:srgbClr val="FFFFFF"/>
                </a:solidFill>
                <a:latin typeface="Inter Medium"/>
                <a:ea typeface="Inter Medium"/>
                <a:cs typeface="Inter Medium"/>
                <a:sym typeface="Inter Medium"/>
              </a:rPr>
              <a:t>voluptate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velit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esse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cillum</a:t>
            </a:r>
            <a:r>
              <a:rPr lang="en-US" sz="2400" b="1" dirty="0">
                <a:solidFill>
                  <a:srgbClr val="FFFFFF"/>
                </a:solidFill>
                <a:latin typeface="Inter Medium"/>
                <a:ea typeface="Inter Medium"/>
                <a:cs typeface="Inter Medium"/>
                <a:sym typeface="Inter Medium"/>
              </a:rPr>
              <a:t> dolore </a:t>
            </a:r>
            <a:r>
              <a:rPr lang="en-US" sz="2400" b="1" dirty="0" err="1">
                <a:solidFill>
                  <a:srgbClr val="FFFFFF"/>
                </a:solidFill>
                <a:latin typeface="Inter Medium"/>
                <a:ea typeface="Inter Medium"/>
                <a:cs typeface="Inter Medium"/>
                <a:sym typeface="Inter Medium"/>
              </a:rPr>
              <a:t>eu</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fugiat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nulla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pariatur</a:t>
            </a:r>
            <a:r>
              <a:rPr lang="en-US" sz="2400" b="1" dirty="0">
                <a:solidFill>
                  <a:srgbClr val="FFFFFF"/>
                </a:solidFill>
                <a:latin typeface="Inter Medium"/>
                <a:ea typeface="Inter Medium"/>
                <a:cs typeface="Inter Medium"/>
                <a:sym typeface="Inter Medium"/>
              </a:rPr>
              <a:t>. </a:t>
            </a:r>
          </a:p>
        </p:txBody>
      </p:sp>
      <p:sp>
        <p:nvSpPr>
          <p:cNvPr id="41" name="TextBox 41"/>
          <p:cNvSpPr txBox="1"/>
          <p:nvPr/>
        </p:nvSpPr>
        <p:spPr>
          <a:xfrm>
            <a:off x="10814706" y="36713249"/>
            <a:ext cx="8497037" cy="3122295"/>
          </a:xfrm>
          <a:prstGeom prst="rect">
            <a:avLst/>
          </a:prstGeom>
        </p:spPr>
        <p:txBody>
          <a:bodyPr lIns="0" tIns="0" rIns="0" bIns="0" rtlCol="0" anchor="t">
            <a:spAutoFit/>
          </a:bodyPr>
          <a:lstStyle/>
          <a:p>
            <a:pPr marL="0" lvl="0" indent="0"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grpSp>
        <p:nvGrpSpPr>
          <p:cNvPr id="42" name="Group 42"/>
          <p:cNvGrpSpPr/>
          <p:nvPr/>
        </p:nvGrpSpPr>
        <p:grpSpPr>
          <a:xfrm>
            <a:off x="20159178" y="31227796"/>
            <a:ext cx="3029091" cy="588846"/>
            <a:chOff x="0" y="0"/>
            <a:chExt cx="271067" cy="52695"/>
          </a:xfrm>
        </p:grpSpPr>
        <p:sp>
          <p:nvSpPr>
            <p:cNvPr id="43" name="Freeform 43"/>
            <p:cNvSpPr/>
            <p:nvPr/>
          </p:nvSpPr>
          <p:spPr>
            <a:xfrm>
              <a:off x="0" y="0"/>
              <a:ext cx="271067" cy="52695"/>
            </a:xfrm>
            <a:custGeom>
              <a:avLst/>
              <a:gdLst/>
              <a:ahLst/>
              <a:cxnLst/>
              <a:rect l="l" t="t" r="r" b="b"/>
              <a:pathLst>
                <a:path w="271067" h="52695">
                  <a:moveTo>
                    <a:pt x="0" y="0"/>
                  </a:moveTo>
                  <a:lnTo>
                    <a:pt x="271067" y="0"/>
                  </a:lnTo>
                  <a:lnTo>
                    <a:pt x="271067" y="52695"/>
                  </a:lnTo>
                  <a:lnTo>
                    <a:pt x="0" y="52695"/>
                  </a:lnTo>
                  <a:close/>
                </a:path>
              </a:pathLst>
            </a:custGeom>
            <a:solidFill>
              <a:srgbClr val="FFDE59"/>
            </a:solidFill>
          </p:spPr>
        </p:sp>
        <p:sp>
          <p:nvSpPr>
            <p:cNvPr id="44" name="TextBox 44"/>
            <p:cNvSpPr txBox="1"/>
            <p:nvPr/>
          </p:nvSpPr>
          <p:spPr>
            <a:xfrm>
              <a:off x="0" y="57150"/>
              <a:ext cx="271067" cy="52695"/>
            </a:xfrm>
            <a:prstGeom prst="rect">
              <a:avLst/>
            </a:prstGeom>
          </p:spPr>
          <p:txBody>
            <a:bodyPr lIns="50800" tIns="50800" rIns="50800" bIns="50800" rtlCol="0" anchor="ctr"/>
            <a:lstStyle/>
            <a:p>
              <a:pPr algn="ctr">
                <a:lnSpc>
                  <a:spcPts val="6600"/>
                </a:lnSpc>
              </a:pPr>
              <a:endParaRPr/>
            </a:p>
          </p:txBody>
        </p:sp>
      </p:grpSp>
      <p:sp>
        <p:nvSpPr>
          <p:cNvPr id="45" name="TextBox 45"/>
          <p:cNvSpPr txBox="1"/>
          <p:nvPr/>
        </p:nvSpPr>
        <p:spPr>
          <a:xfrm>
            <a:off x="20215087" y="31247682"/>
            <a:ext cx="3493387"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sp>
        <p:nvSpPr>
          <p:cNvPr id="46" name="TextBox 46"/>
          <p:cNvSpPr txBox="1"/>
          <p:nvPr/>
        </p:nvSpPr>
        <p:spPr>
          <a:xfrm>
            <a:off x="20165551" y="32036215"/>
            <a:ext cx="8235698" cy="779145"/>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las principales referencias empleadas para el proyecto</a:t>
            </a:r>
          </a:p>
        </p:txBody>
      </p:sp>
      <p:grpSp>
        <p:nvGrpSpPr>
          <p:cNvPr id="47" name="Group 47"/>
          <p:cNvGrpSpPr/>
          <p:nvPr/>
        </p:nvGrpSpPr>
        <p:grpSpPr>
          <a:xfrm>
            <a:off x="11585913" y="31227796"/>
            <a:ext cx="1177683" cy="588846"/>
            <a:chOff x="0" y="0"/>
            <a:chExt cx="105388" cy="52695"/>
          </a:xfrm>
        </p:grpSpPr>
        <p:sp>
          <p:nvSpPr>
            <p:cNvPr id="48" name="Freeform 48"/>
            <p:cNvSpPr/>
            <p:nvPr/>
          </p:nvSpPr>
          <p:spPr>
            <a:xfrm>
              <a:off x="0" y="0"/>
              <a:ext cx="105388" cy="52695"/>
            </a:xfrm>
            <a:custGeom>
              <a:avLst/>
              <a:gdLst/>
              <a:ahLst/>
              <a:cxnLst/>
              <a:rect l="l" t="t" r="r" b="b"/>
              <a:pathLst>
                <a:path w="105388" h="52695">
                  <a:moveTo>
                    <a:pt x="0" y="0"/>
                  </a:moveTo>
                  <a:lnTo>
                    <a:pt x="105388" y="0"/>
                  </a:lnTo>
                  <a:lnTo>
                    <a:pt x="105388" y="52695"/>
                  </a:lnTo>
                  <a:lnTo>
                    <a:pt x="0" y="52695"/>
                  </a:lnTo>
                  <a:close/>
                </a:path>
              </a:pathLst>
            </a:custGeom>
            <a:solidFill>
              <a:srgbClr val="FFDE59"/>
            </a:solidFill>
          </p:spPr>
        </p:sp>
        <p:sp>
          <p:nvSpPr>
            <p:cNvPr id="49" name="TextBox 49"/>
            <p:cNvSpPr txBox="1"/>
            <p:nvPr/>
          </p:nvSpPr>
          <p:spPr>
            <a:xfrm>
              <a:off x="0" y="57150"/>
              <a:ext cx="105388" cy="52695"/>
            </a:xfrm>
            <a:prstGeom prst="rect">
              <a:avLst/>
            </a:prstGeom>
          </p:spPr>
          <p:txBody>
            <a:bodyPr lIns="50800" tIns="50800" rIns="50800" bIns="50800" rtlCol="0" anchor="ctr"/>
            <a:lstStyle/>
            <a:p>
              <a:pPr algn="ctr">
                <a:lnSpc>
                  <a:spcPts val="6600"/>
                </a:lnSpc>
              </a:pPr>
              <a:endParaRPr/>
            </a:p>
          </p:txBody>
        </p:sp>
      </p:grpSp>
      <p:sp>
        <p:nvSpPr>
          <p:cNvPr id="50" name="TextBox 50"/>
          <p:cNvSpPr txBox="1"/>
          <p:nvPr/>
        </p:nvSpPr>
        <p:spPr>
          <a:xfrm>
            <a:off x="11722431" y="31247682"/>
            <a:ext cx="111460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sp>
        <p:nvSpPr>
          <p:cNvPr id="51" name="Freeform 51"/>
          <p:cNvSpPr/>
          <p:nvPr/>
        </p:nvSpPr>
        <p:spPr>
          <a:xfrm>
            <a:off x="11606097" y="3273942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2"/>
            <a:stretch>
              <a:fillRect/>
            </a:stretch>
          </a:blipFill>
        </p:spPr>
      </p:sp>
      <p:sp>
        <p:nvSpPr>
          <p:cNvPr id="52" name="Freeform 52"/>
          <p:cNvSpPr/>
          <p:nvPr/>
        </p:nvSpPr>
        <p:spPr>
          <a:xfrm>
            <a:off x="13167456" y="32739420"/>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3"/>
            <a:stretch>
              <a:fillRect/>
            </a:stretch>
          </a:blipFill>
        </p:spPr>
      </p:sp>
      <p:sp>
        <p:nvSpPr>
          <p:cNvPr id="53" name="Freeform 53"/>
          <p:cNvSpPr/>
          <p:nvPr/>
        </p:nvSpPr>
        <p:spPr>
          <a:xfrm>
            <a:off x="14729609" y="3273942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4"/>
            <a:stretch>
              <a:fillRect/>
            </a:stretch>
          </a:blipFill>
        </p:spPr>
      </p:sp>
      <p:sp>
        <p:nvSpPr>
          <p:cNvPr id="54" name="Freeform 54"/>
          <p:cNvSpPr/>
          <p:nvPr/>
        </p:nvSpPr>
        <p:spPr>
          <a:xfrm>
            <a:off x="16291761" y="32739420"/>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5"/>
            <a:stretch>
              <a:fillRect/>
            </a:stretch>
          </a:blipFill>
        </p:spPr>
      </p:sp>
      <p:sp>
        <p:nvSpPr>
          <p:cNvPr id="55" name="TextBox 55"/>
          <p:cNvSpPr txBox="1"/>
          <p:nvPr/>
        </p:nvSpPr>
        <p:spPr>
          <a:xfrm>
            <a:off x="11624510" y="31960275"/>
            <a:ext cx="7904672"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los ODS del proyecto</a:t>
            </a:r>
          </a:p>
        </p:txBody>
      </p:sp>
      <p:sp>
        <p:nvSpPr>
          <p:cNvPr id="56" name="Freeform 56"/>
          <p:cNvSpPr/>
          <p:nvPr/>
        </p:nvSpPr>
        <p:spPr>
          <a:xfrm>
            <a:off x="14736335" y="34304321"/>
            <a:ext cx="1412551" cy="1412551"/>
          </a:xfrm>
          <a:custGeom>
            <a:avLst/>
            <a:gdLst/>
            <a:ahLst/>
            <a:cxnLst/>
            <a:rect l="l" t="t" r="r" b="b"/>
            <a:pathLst>
              <a:path w="1412551" h="1412551">
                <a:moveTo>
                  <a:pt x="0" y="0"/>
                </a:moveTo>
                <a:lnTo>
                  <a:pt x="1412551" y="0"/>
                </a:lnTo>
                <a:lnTo>
                  <a:pt x="1412551" y="1412551"/>
                </a:lnTo>
                <a:lnTo>
                  <a:pt x="0" y="1412551"/>
                </a:lnTo>
                <a:lnTo>
                  <a:pt x="0" y="0"/>
                </a:lnTo>
                <a:close/>
              </a:path>
            </a:pathLst>
          </a:custGeom>
          <a:blipFill>
            <a:blip r:embed="rId6"/>
            <a:stretch>
              <a:fillRect/>
            </a:stretch>
          </a:blipFill>
        </p:spPr>
      </p:sp>
      <p:sp>
        <p:nvSpPr>
          <p:cNvPr id="57" name="Freeform 57"/>
          <p:cNvSpPr/>
          <p:nvPr/>
        </p:nvSpPr>
        <p:spPr>
          <a:xfrm>
            <a:off x="13174182" y="34304321"/>
            <a:ext cx="1412551" cy="1412551"/>
          </a:xfrm>
          <a:custGeom>
            <a:avLst/>
            <a:gdLst/>
            <a:ahLst/>
            <a:cxnLst/>
            <a:rect l="l" t="t" r="r" b="b"/>
            <a:pathLst>
              <a:path w="1412551" h="1412551">
                <a:moveTo>
                  <a:pt x="0" y="0"/>
                </a:moveTo>
                <a:lnTo>
                  <a:pt x="1412552" y="0"/>
                </a:lnTo>
                <a:lnTo>
                  <a:pt x="1412552" y="1412551"/>
                </a:lnTo>
                <a:lnTo>
                  <a:pt x="0" y="1412551"/>
                </a:lnTo>
                <a:lnTo>
                  <a:pt x="0" y="0"/>
                </a:lnTo>
                <a:close/>
              </a:path>
            </a:pathLst>
          </a:custGeom>
          <a:blipFill>
            <a:blip r:embed="rId7"/>
            <a:stretch>
              <a:fillRect/>
            </a:stretch>
          </a:blipFill>
        </p:spPr>
      </p:sp>
      <p:sp>
        <p:nvSpPr>
          <p:cNvPr id="58" name="Freeform 58"/>
          <p:cNvSpPr/>
          <p:nvPr/>
        </p:nvSpPr>
        <p:spPr>
          <a:xfrm>
            <a:off x="16291761" y="34297595"/>
            <a:ext cx="1426004" cy="1426004"/>
          </a:xfrm>
          <a:custGeom>
            <a:avLst/>
            <a:gdLst/>
            <a:ahLst/>
            <a:cxnLst/>
            <a:rect l="l" t="t" r="r" b="b"/>
            <a:pathLst>
              <a:path w="1426004" h="1426004">
                <a:moveTo>
                  <a:pt x="0" y="0"/>
                </a:moveTo>
                <a:lnTo>
                  <a:pt x="1426005" y="0"/>
                </a:lnTo>
                <a:lnTo>
                  <a:pt x="1426005" y="1426004"/>
                </a:lnTo>
                <a:lnTo>
                  <a:pt x="0" y="1426004"/>
                </a:lnTo>
                <a:lnTo>
                  <a:pt x="0" y="0"/>
                </a:lnTo>
                <a:close/>
              </a:path>
            </a:pathLst>
          </a:custGeom>
          <a:blipFill>
            <a:blip r:embed="rId8"/>
            <a:stretch>
              <a:fillRect/>
            </a:stretch>
          </a:blipFill>
        </p:spPr>
      </p:sp>
      <p:sp>
        <p:nvSpPr>
          <p:cNvPr id="59" name="Freeform 59"/>
          <p:cNvSpPr/>
          <p:nvPr/>
        </p:nvSpPr>
        <p:spPr>
          <a:xfrm>
            <a:off x="11606097" y="34297595"/>
            <a:ext cx="1419278" cy="1419278"/>
          </a:xfrm>
          <a:custGeom>
            <a:avLst/>
            <a:gdLst/>
            <a:ahLst/>
            <a:cxnLst/>
            <a:rect l="l" t="t" r="r" b="b"/>
            <a:pathLst>
              <a:path w="1419278" h="1419278">
                <a:moveTo>
                  <a:pt x="0" y="0"/>
                </a:moveTo>
                <a:lnTo>
                  <a:pt x="1419277" y="0"/>
                </a:lnTo>
                <a:lnTo>
                  <a:pt x="1419277" y="1419277"/>
                </a:lnTo>
                <a:lnTo>
                  <a:pt x="0" y="1419277"/>
                </a:lnTo>
                <a:lnTo>
                  <a:pt x="0" y="0"/>
                </a:lnTo>
                <a:close/>
              </a:path>
            </a:pathLst>
          </a:custGeom>
          <a:blipFill>
            <a:blip r:embed="rId9"/>
            <a:stretch>
              <a:fillRect/>
            </a:stretch>
          </a:blipFill>
        </p:spPr>
      </p:sp>
      <p:grpSp>
        <p:nvGrpSpPr>
          <p:cNvPr id="60" name="Group 60"/>
          <p:cNvGrpSpPr/>
          <p:nvPr/>
        </p:nvGrpSpPr>
        <p:grpSpPr>
          <a:xfrm>
            <a:off x="-114300" y="40337141"/>
            <a:ext cx="30504600" cy="2581159"/>
            <a:chOff x="0" y="0"/>
            <a:chExt cx="2729790" cy="230982"/>
          </a:xfrm>
        </p:grpSpPr>
        <p:sp>
          <p:nvSpPr>
            <p:cNvPr id="61" name="Freeform 61"/>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2E7EC"/>
            </a:solidFill>
            <a:ln w="38100" cap="sq">
              <a:solidFill>
                <a:srgbClr val="FFFFFF"/>
              </a:solidFill>
              <a:prstDash val="solid"/>
              <a:miter/>
            </a:ln>
          </p:spPr>
        </p:sp>
        <p:sp>
          <p:nvSpPr>
            <p:cNvPr id="62" name="TextBox 62"/>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grpSp>
        <p:nvGrpSpPr>
          <p:cNvPr id="63" name="Group 63"/>
          <p:cNvGrpSpPr/>
          <p:nvPr/>
        </p:nvGrpSpPr>
        <p:grpSpPr>
          <a:xfrm>
            <a:off x="6330654" y="40985297"/>
            <a:ext cx="17249140" cy="1356846"/>
            <a:chOff x="0" y="0"/>
            <a:chExt cx="22998854" cy="1809128"/>
          </a:xfrm>
        </p:grpSpPr>
        <p:sp>
          <p:nvSpPr>
            <p:cNvPr id="64" name="Freeform 64"/>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10">
                <a:extLst>
                  <a:ext uri="{96DAC541-7B7A-43D3-8B79-37D633B846F1}">
                    <asvg:svgBlip xmlns:asvg="http://schemas.microsoft.com/office/drawing/2016/SVG/main" r:embed="rId11"/>
                  </a:ext>
                </a:extLst>
              </a:blip>
              <a:stretch>
                <a:fillRect t="-30" b="-30"/>
              </a:stretch>
            </a:blipFill>
          </p:spPr>
        </p:sp>
        <p:sp>
          <p:nvSpPr>
            <p:cNvPr id="65" name="Freeform 65"/>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6" name="Freeform 66"/>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14"/>
              <a:stretch>
                <a:fillRect/>
              </a:stretch>
            </a:blipFill>
          </p:spPr>
        </p:sp>
        <p:sp>
          <p:nvSpPr>
            <p:cNvPr id="67" name="Freeform 67"/>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68" name="TextBox 68"/>
          <p:cNvSpPr txBox="1"/>
          <p:nvPr/>
        </p:nvSpPr>
        <p:spPr>
          <a:xfrm>
            <a:off x="20194964" y="33435666"/>
            <a:ext cx="8964236" cy="5937395"/>
          </a:xfrm>
          <a:prstGeom prst="rect">
            <a:avLst/>
          </a:prstGeom>
        </p:spPr>
        <p:txBody>
          <a:bodyPr wrap="square" lIns="0" tIns="0" rIns="0" bIns="0" rtlCol="0" anchor="t">
            <a:spAutoFit/>
          </a:bodyPr>
          <a:lstStyle/>
          <a:p>
            <a:pPr algn="just">
              <a:lnSpc>
                <a:spcPts val="3120"/>
              </a:lnSpc>
            </a:pPr>
            <a:r>
              <a:rPr lang="en-US" sz="2400" dirty="0">
                <a:solidFill>
                  <a:srgbClr val="000000"/>
                </a:solidFill>
                <a:latin typeface="Inter"/>
                <a:ea typeface="Inter"/>
                <a:cs typeface="Inter"/>
                <a:sym typeface="Inter"/>
              </a:rPr>
              <a:t>García, J. A., y López, M. (2022). </a:t>
            </a:r>
            <a:r>
              <a:rPr lang="en-US" sz="2400" dirty="0" err="1">
                <a:solidFill>
                  <a:srgbClr val="000000"/>
                </a:solidFill>
                <a:latin typeface="Inter"/>
                <a:ea typeface="Inter"/>
                <a:cs typeface="Inter"/>
                <a:sym typeface="Inter"/>
              </a:rPr>
              <a:t>Metodologías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activas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la </a:t>
            </a:r>
          </a:p>
          <a:p>
            <a:pPr algn="just">
              <a:lnSpc>
                <a:spcPts val="3120"/>
              </a:lnSpc>
            </a:pP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educación</a:t>
            </a:r>
            <a:r>
              <a:rPr lang="en-US" sz="2400" dirty="0">
                <a:solidFill>
                  <a:srgbClr val="000000"/>
                </a:solidFill>
                <a:latin typeface="Inter"/>
                <a:ea typeface="Inter"/>
                <a:cs typeface="Inter"/>
                <a:sym typeface="Inter"/>
              </a:rPr>
              <a:t> superior: </a:t>
            </a:r>
            <a:r>
              <a:rPr lang="en-US" sz="2400" dirty="0" err="1">
                <a:solidFill>
                  <a:srgbClr val="000000"/>
                </a:solidFill>
                <a:latin typeface="Inter"/>
                <a:ea typeface="Inter"/>
                <a:cs typeface="Inter"/>
                <a:sym typeface="Inter"/>
              </a:rPr>
              <a:t>Innovación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el</a:t>
            </a:r>
            <a:r>
              <a:rPr lang="en-US" sz="2400" dirty="0">
                <a:solidFill>
                  <a:srgbClr val="000000"/>
                </a:solidFill>
                <a:latin typeface="Inter"/>
                <a:ea typeface="Inter"/>
                <a:cs typeface="Inter"/>
                <a:sym typeface="Inter"/>
              </a:rPr>
              <a:t> aula. Editorial </a:t>
            </a:r>
          </a:p>
          <a:p>
            <a:pPr algn="just">
              <a:lnSpc>
                <a:spcPts val="3120"/>
              </a:lnSpc>
            </a:pP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Universitaria</a:t>
            </a:r>
            <a:r>
              <a:rPr lang="en-US" sz="2400" dirty="0">
                <a:solidFill>
                  <a:srgbClr val="000000"/>
                </a:solidFill>
                <a:latin typeface="Inter"/>
                <a:ea typeface="Inter"/>
                <a:cs typeface="Inter"/>
                <a:sym typeface="Inter"/>
              </a:rPr>
              <a:t>.</a:t>
            </a:r>
          </a:p>
          <a:p>
            <a:pPr algn="just">
              <a:lnSpc>
                <a:spcPts val="3120"/>
              </a:lnSpc>
            </a:pPr>
            <a:r>
              <a:rPr lang="en-US" sz="2400" dirty="0">
                <a:solidFill>
                  <a:srgbClr val="000000"/>
                </a:solidFill>
                <a:latin typeface="Inter"/>
                <a:ea typeface="Inter"/>
                <a:cs typeface="Inter"/>
                <a:sym typeface="Inter"/>
              </a:rPr>
              <a:t>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r>
              <a:rPr lang="en-US" sz="2400" dirty="0">
                <a:solidFill>
                  <a:srgbClr val="000000"/>
                </a:solidFill>
                <a:latin typeface="Inter"/>
                <a:ea typeface="Inter"/>
                <a:cs typeface="Inter"/>
                <a:sym typeface="Inter"/>
              </a:rPr>
              <a:t>.</a:t>
            </a:r>
          </a:p>
          <a:p>
            <a:pPr algn="just">
              <a:lnSpc>
                <a:spcPts val="3120"/>
              </a:lnSpc>
            </a:pPr>
            <a:r>
              <a:rPr lang="en-US" sz="2400" u="none" dirty="0" err="1">
                <a:solidFill>
                  <a:srgbClr val="000000"/>
                </a:solidFill>
                <a:latin typeface="Inter"/>
                <a:ea typeface="Inter"/>
                <a:cs typeface="Inter"/>
                <a:sym typeface="Inter"/>
              </a:rPr>
              <a:t>Organización</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Naciones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Unidas</a:t>
            </a:r>
            <a:r>
              <a:rPr lang="en-US" sz="2400" u="none" dirty="0">
                <a:solidFill>
                  <a:srgbClr val="000000"/>
                </a:solidFill>
                <a:latin typeface="Inter"/>
                <a:ea typeface="Inter"/>
                <a:cs typeface="Inter"/>
                <a:sym typeface="Inter"/>
              </a:rPr>
              <a:t>. (2023). </a:t>
            </a:r>
            <a:r>
              <a:rPr lang="en-US" sz="2400" u="none" dirty="0" err="1">
                <a:solidFill>
                  <a:srgbClr val="000000"/>
                </a:solidFill>
                <a:latin typeface="Inter"/>
                <a:ea typeface="Inter"/>
                <a:cs typeface="Inter"/>
                <a:sym typeface="Inter"/>
              </a:rPr>
              <a:t>Guía</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práctica</a:t>
            </a:r>
            <a:r>
              <a:rPr lang="en-US" sz="2400" u="none" dirty="0">
                <a:solidFill>
                  <a:srgbClr val="000000"/>
                </a:solidFill>
                <a:latin typeface="Inter"/>
                <a:ea typeface="Inter"/>
                <a:cs typeface="Inter"/>
                <a:sym typeface="Inter"/>
              </a:rPr>
              <a:t> </a:t>
            </a:r>
          </a:p>
          <a:p>
            <a:pPr algn="just">
              <a:lnSpc>
                <a:spcPts val="3120"/>
              </a:lnSpc>
            </a:pPr>
            <a:r>
              <a:rPr lang="en-US" sz="2400" u="none" dirty="0">
                <a:solidFill>
                  <a:srgbClr val="000000"/>
                </a:solidFill>
                <a:latin typeface="Inter"/>
                <a:ea typeface="Inter"/>
                <a:cs typeface="Inter"/>
                <a:sym typeface="Inter"/>
              </a:rPr>
              <a:t>          para la </a:t>
            </a:r>
            <a:r>
              <a:rPr lang="en-US" sz="2400" u="none" dirty="0" err="1">
                <a:solidFill>
                  <a:srgbClr val="000000"/>
                </a:solidFill>
                <a:latin typeface="Inter"/>
                <a:ea typeface="Inter"/>
                <a:cs typeface="Inter"/>
                <a:sym typeface="Inter"/>
              </a:rPr>
              <a:t>implementación</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los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Objetivos</a:t>
            </a:r>
            <a:r>
              <a:rPr lang="en-US" sz="2400" u="none" dirty="0">
                <a:solidFill>
                  <a:srgbClr val="000000"/>
                </a:solidFill>
                <a:latin typeface="Inter"/>
                <a:ea typeface="Inter"/>
                <a:cs typeface="Inter"/>
                <a:sym typeface="Inter"/>
              </a:rPr>
              <a:t> de Desarrollo </a:t>
            </a:r>
          </a:p>
          <a:p>
            <a:pPr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Sostenible</a:t>
            </a:r>
            <a:r>
              <a:rPr lang="en-US" sz="2400" u="none" dirty="0">
                <a:solidFill>
                  <a:srgbClr val="000000"/>
                </a:solidFill>
                <a:latin typeface="Inter"/>
                <a:ea typeface="Inter"/>
                <a:cs typeface="Inter"/>
                <a:sym typeface="Inter"/>
              </a:rPr>
              <a:t>. ONU</a:t>
            </a:r>
          </a:p>
          <a:p>
            <a:pPr marL="0" lvl="0" indent="0" algn="just">
              <a:lnSpc>
                <a:spcPts val="3120"/>
              </a:lnSpc>
            </a:pPr>
            <a:r>
              <a:rPr lang="en-US" sz="2400" u="none" dirty="0">
                <a:solidFill>
                  <a:srgbClr val="000000"/>
                </a:solidFill>
                <a:latin typeface="Inter"/>
                <a:ea typeface="Inter"/>
                <a:cs typeface="Inter"/>
                <a:sym typeface="Inter"/>
              </a:rPr>
              <a:t>Pérez, R. (2025). La </a:t>
            </a:r>
            <a:r>
              <a:rPr lang="en-US" sz="2400" u="none" dirty="0" err="1">
                <a:solidFill>
                  <a:srgbClr val="000000"/>
                </a:solidFill>
                <a:latin typeface="Inter"/>
                <a:ea typeface="Inter"/>
                <a:cs typeface="Inter"/>
                <a:sym typeface="Inter"/>
              </a:rPr>
              <a:t>digitalización</a:t>
            </a:r>
            <a:r>
              <a:rPr lang="en-US" sz="2400" u="none" dirty="0">
                <a:solidFill>
                  <a:srgbClr val="000000"/>
                </a:solidFill>
                <a:latin typeface="Inter"/>
                <a:ea typeface="Inter"/>
                <a:cs typeface="Inter"/>
                <a:sym typeface="Inter"/>
              </a:rPr>
              <a:t> de la </a:t>
            </a:r>
            <a:r>
              <a:rPr lang="en-US" sz="2400" u="none" dirty="0" err="1">
                <a:solidFill>
                  <a:srgbClr val="000000"/>
                </a:solidFill>
                <a:latin typeface="Inter"/>
                <a:ea typeface="Inter"/>
                <a:cs typeface="Inter"/>
                <a:sym typeface="Inter"/>
              </a:rPr>
              <a:t>administración</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pública</a:t>
            </a:r>
            <a:r>
              <a:rPr lang="en-US" sz="2400" u="none" dirty="0">
                <a:solidFill>
                  <a:srgbClr val="000000"/>
                </a:solidFill>
                <a:latin typeface="Inter"/>
                <a:ea typeface="Inter"/>
                <a:cs typeface="Inter"/>
                <a:sym typeface="Inter"/>
              </a:rPr>
              <a:t> (2ª ed.). Elsevier Digital.</a:t>
            </a:r>
          </a:p>
          <a:p>
            <a:pPr marL="0" lvl="0" indent="0" algn="just">
              <a:lnSpc>
                <a:spcPts val="3120"/>
              </a:lnSpc>
            </a:pPr>
            <a:r>
              <a:rPr lang="en-US" sz="2400" u="none" dirty="0">
                <a:solidFill>
                  <a:srgbClr val="000000"/>
                </a:solidFill>
                <a:latin typeface="Inter"/>
                <a:ea typeface="Inter"/>
                <a:cs typeface="Inter"/>
                <a:sym typeface="Inter"/>
              </a:rPr>
              <a:t>Rodríguez, P., Martínez, L., y Gómez, J. (2021). El </a:t>
            </a:r>
            <a:r>
              <a:rPr lang="en-US" sz="2400" u="none" dirty="0" err="1">
                <a:solidFill>
                  <a:srgbClr val="000000"/>
                </a:solidFill>
                <a:latin typeface="Inter"/>
                <a:ea typeface="Inter"/>
                <a:cs typeface="Inter"/>
                <a:sym typeface="Inter"/>
              </a:rPr>
              <a:t>impacto</a:t>
            </a:r>
            <a:r>
              <a:rPr lang="en-US" sz="2400" u="none" dirty="0">
                <a:solidFill>
                  <a:srgbClr val="000000"/>
                </a:solidFill>
                <a:latin typeface="Inter"/>
                <a:ea typeface="Inter"/>
                <a:cs typeface="Inter"/>
                <a:sym typeface="Inter"/>
              </a:rPr>
              <a:t> de </a:t>
            </a:r>
          </a:p>
          <a:p>
            <a:pPr marL="0" lvl="0" indent="0" algn="just">
              <a:lnSpc>
                <a:spcPts val="3120"/>
              </a:lnSpc>
            </a:pPr>
            <a:r>
              <a:rPr lang="en-US" sz="2400" u="none" dirty="0">
                <a:solidFill>
                  <a:srgbClr val="000000"/>
                </a:solidFill>
                <a:latin typeface="Inter"/>
                <a:ea typeface="Inter"/>
                <a:cs typeface="Inter"/>
                <a:sym typeface="Inter"/>
              </a:rPr>
              <a:t> las </a:t>
            </a:r>
            <a:r>
              <a:rPr lang="en-US" sz="2400" u="none" dirty="0" err="1">
                <a:solidFill>
                  <a:srgbClr val="000000"/>
                </a:solidFill>
                <a:latin typeface="Inter"/>
                <a:ea typeface="Inter"/>
                <a:cs typeface="Inter"/>
                <a:sym typeface="Inter"/>
              </a:rPr>
              <a:t>energías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renovables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el</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empleo</a:t>
            </a:r>
            <a:r>
              <a:rPr lang="en-US" sz="2400" u="none" dirty="0">
                <a:solidFill>
                  <a:srgbClr val="000000"/>
                </a:solidFill>
                <a:latin typeface="Inter"/>
                <a:ea typeface="Inter"/>
                <a:cs typeface="Inter"/>
                <a:sym typeface="Inter"/>
              </a:rPr>
              <a:t> local. </a:t>
            </a:r>
            <a:r>
              <a:rPr lang="en-US" sz="2400" u="none" dirty="0" err="1">
                <a:solidFill>
                  <a:srgbClr val="000000"/>
                </a:solidFill>
                <a:latin typeface="Inter"/>
                <a:ea typeface="Inter"/>
                <a:cs typeface="Inter"/>
                <a:sym typeface="Inter"/>
              </a:rPr>
              <a:t>Revista</a:t>
            </a:r>
            <a:r>
              <a:rPr lang="en-US" sz="2400" u="none" dirty="0">
                <a:solidFill>
                  <a:srgbClr val="000000"/>
                </a:solidFill>
                <a:latin typeface="Inter"/>
                <a:ea typeface="Inter"/>
                <a:cs typeface="Inter"/>
                <a:sym typeface="Inter"/>
              </a:rPr>
              <a:t> de</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Sostenibilidad</a:t>
            </a:r>
            <a:r>
              <a:rPr lang="en-US" sz="2400" u="none" dirty="0">
                <a:solidFill>
                  <a:srgbClr val="000000"/>
                </a:solidFill>
                <a:latin typeface="Inter"/>
                <a:ea typeface="Inter"/>
                <a:cs typeface="Inter"/>
                <a:sym typeface="Inter"/>
              </a:rPr>
              <a:t> y Energía, 14(2), 45-62.</a:t>
            </a:r>
          </a:p>
          <a:p>
            <a:pPr marL="0" lvl="0" indent="0" algn="just">
              <a:lnSpc>
                <a:spcPts val="3120"/>
              </a:lnSpc>
            </a:pPr>
            <a:r>
              <a:rPr lang="en-US" sz="2400" u="none" dirty="0">
                <a:solidFill>
                  <a:srgbClr val="000000"/>
                </a:solidFill>
                <a:latin typeface="Inter"/>
                <a:ea typeface="Inter"/>
                <a:cs typeface="Inter"/>
                <a:sym typeface="Inter"/>
              </a:rPr>
              <a:t>Sánchez, E. (2023). </a:t>
            </a:r>
            <a:r>
              <a:rPr lang="en-US" sz="2400" u="none" dirty="0" err="1">
                <a:solidFill>
                  <a:srgbClr val="000000"/>
                </a:solidFill>
                <a:latin typeface="Inter"/>
                <a:ea typeface="Inter"/>
                <a:cs typeface="Inter"/>
                <a:sym typeface="Inter"/>
              </a:rPr>
              <a:t>Gestión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eficiente</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recursos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urbanos</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ciudades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inteligentes</a:t>
            </a:r>
            <a:r>
              <a:rPr lang="en-US" sz="2400" u="none" dirty="0">
                <a:solidFill>
                  <a:srgbClr val="000000"/>
                </a:solidFill>
                <a:latin typeface="Inter"/>
                <a:ea typeface="Inter"/>
                <a:cs typeface="Inter"/>
                <a:sym typeface="Inter"/>
              </a:rPr>
              <a:t> (3ª ed.). </a:t>
            </a:r>
            <a:r>
              <a:rPr lang="en-US" sz="2400" u="none" dirty="0" err="1">
                <a:solidFill>
                  <a:srgbClr val="000000"/>
                </a:solidFill>
                <a:latin typeface="Inter"/>
                <a:ea typeface="Inter"/>
                <a:cs typeface="Inter"/>
                <a:sym typeface="Inter"/>
              </a:rPr>
              <a:t>Riunet</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Repositorio</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UPV.</a:t>
            </a:r>
          </a:p>
        </p:txBody>
      </p:sp>
      <p:grpSp>
        <p:nvGrpSpPr>
          <p:cNvPr id="69" name="Group 69"/>
          <p:cNvGrpSpPr/>
          <p:nvPr/>
        </p:nvGrpSpPr>
        <p:grpSpPr>
          <a:xfrm>
            <a:off x="5496072" y="7079065"/>
            <a:ext cx="19283856" cy="99179"/>
            <a:chOff x="0" y="0"/>
            <a:chExt cx="1725670" cy="8875"/>
          </a:xfrm>
        </p:grpSpPr>
        <p:sp>
          <p:nvSpPr>
            <p:cNvPr id="70" name="Freeform 70"/>
            <p:cNvSpPr/>
            <p:nvPr/>
          </p:nvSpPr>
          <p:spPr>
            <a:xfrm>
              <a:off x="0" y="0"/>
              <a:ext cx="1725670" cy="8875"/>
            </a:xfrm>
            <a:custGeom>
              <a:avLst/>
              <a:gdLst/>
              <a:ahLst/>
              <a:cxnLst/>
              <a:rect l="l" t="t" r="r" b="b"/>
              <a:pathLst>
                <a:path w="1725670" h="8875">
                  <a:moveTo>
                    <a:pt x="0" y="0"/>
                  </a:moveTo>
                  <a:lnTo>
                    <a:pt x="1725670" y="0"/>
                  </a:lnTo>
                  <a:lnTo>
                    <a:pt x="1725670" y="8875"/>
                  </a:lnTo>
                  <a:lnTo>
                    <a:pt x="0" y="8875"/>
                  </a:lnTo>
                  <a:close/>
                </a:path>
              </a:pathLst>
            </a:custGeom>
            <a:solidFill>
              <a:srgbClr val="D2E7EC"/>
            </a:solidFill>
          </p:spPr>
        </p:sp>
        <p:sp>
          <p:nvSpPr>
            <p:cNvPr id="71" name="TextBox 71"/>
            <p:cNvSpPr txBox="1"/>
            <p:nvPr/>
          </p:nvSpPr>
          <p:spPr>
            <a:xfrm>
              <a:off x="0" y="-114300"/>
              <a:ext cx="1725670" cy="123175"/>
            </a:xfrm>
            <a:prstGeom prst="rect">
              <a:avLst/>
            </a:prstGeom>
          </p:spPr>
          <p:txBody>
            <a:bodyPr lIns="50800" tIns="50800" rIns="50800" bIns="50800" rtlCol="0" anchor="ctr"/>
            <a:lstStyle/>
            <a:p>
              <a:pPr algn="ctr">
                <a:lnSpc>
                  <a:spcPts val="7980"/>
                </a:lnSpc>
                <a:spcBef>
                  <a:spcPct val="0"/>
                </a:spcBef>
              </a:pPr>
              <a:endParaRPr/>
            </a:p>
          </p:txBody>
        </p:sp>
      </p:grpSp>
      <p:grpSp>
        <p:nvGrpSpPr>
          <p:cNvPr id="72" name="Group 72"/>
          <p:cNvGrpSpPr/>
          <p:nvPr/>
        </p:nvGrpSpPr>
        <p:grpSpPr>
          <a:xfrm>
            <a:off x="5496072" y="5565301"/>
            <a:ext cx="19283856" cy="99179"/>
            <a:chOff x="0" y="0"/>
            <a:chExt cx="1725670" cy="8875"/>
          </a:xfrm>
        </p:grpSpPr>
        <p:sp>
          <p:nvSpPr>
            <p:cNvPr id="73" name="Freeform 73"/>
            <p:cNvSpPr/>
            <p:nvPr/>
          </p:nvSpPr>
          <p:spPr>
            <a:xfrm>
              <a:off x="0" y="0"/>
              <a:ext cx="1725670" cy="8875"/>
            </a:xfrm>
            <a:custGeom>
              <a:avLst/>
              <a:gdLst/>
              <a:ahLst/>
              <a:cxnLst/>
              <a:rect l="l" t="t" r="r" b="b"/>
              <a:pathLst>
                <a:path w="1725670" h="8875">
                  <a:moveTo>
                    <a:pt x="0" y="0"/>
                  </a:moveTo>
                  <a:lnTo>
                    <a:pt x="1725670" y="0"/>
                  </a:lnTo>
                  <a:lnTo>
                    <a:pt x="1725670" y="8875"/>
                  </a:lnTo>
                  <a:lnTo>
                    <a:pt x="0" y="8875"/>
                  </a:lnTo>
                  <a:close/>
                </a:path>
              </a:pathLst>
            </a:custGeom>
            <a:solidFill>
              <a:srgbClr val="D2E7EC"/>
            </a:solidFill>
          </p:spPr>
        </p:sp>
        <p:sp>
          <p:nvSpPr>
            <p:cNvPr id="74" name="TextBox 74"/>
            <p:cNvSpPr txBox="1"/>
            <p:nvPr/>
          </p:nvSpPr>
          <p:spPr>
            <a:xfrm>
              <a:off x="0" y="-114300"/>
              <a:ext cx="1725670" cy="123175"/>
            </a:xfrm>
            <a:prstGeom prst="rect">
              <a:avLst/>
            </a:prstGeom>
          </p:spPr>
          <p:txBody>
            <a:bodyPr lIns="50800" tIns="50800" rIns="50800" bIns="50800" rtlCol="0" anchor="ctr"/>
            <a:lstStyle/>
            <a:p>
              <a:pPr algn="ctr">
                <a:lnSpc>
                  <a:spcPts val="7980"/>
                </a:lnSpc>
                <a:spcBef>
                  <a:spcPct val="0"/>
                </a:spcBef>
              </a:pPr>
              <a:endParaRPr/>
            </a:p>
          </p:txBody>
        </p:sp>
      </p:grpSp>
      <p:sp>
        <p:nvSpPr>
          <p:cNvPr id="75" name="TextBox 75"/>
          <p:cNvSpPr txBox="1"/>
          <p:nvPr/>
        </p:nvSpPr>
        <p:spPr>
          <a:xfrm>
            <a:off x="6330655" y="5969279"/>
            <a:ext cx="17570746" cy="759461"/>
          </a:xfrm>
          <a:prstGeom prst="rect">
            <a:avLst/>
          </a:prstGeom>
        </p:spPr>
        <p:txBody>
          <a:bodyPr wrap="square" lIns="0" tIns="0" rIns="0" bIns="0" rtlCol="0" anchor="t">
            <a:spAutoFit/>
          </a:bodyPr>
          <a:lstStyle/>
          <a:p>
            <a:pPr algn="r">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sp>
        <p:nvSpPr>
          <p:cNvPr id="76" name="Freeform 76"/>
          <p:cNvSpPr/>
          <p:nvPr/>
        </p:nvSpPr>
        <p:spPr>
          <a:xfrm>
            <a:off x="10797819" y="10153556"/>
            <a:ext cx="18027220" cy="10155793"/>
          </a:xfrm>
          <a:custGeom>
            <a:avLst/>
            <a:gdLst/>
            <a:ahLst/>
            <a:cxnLst/>
            <a:rect l="l" t="t" r="r" b="b"/>
            <a:pathLst>
              <a:path w="18027220" h="10155793">
                <a:moveTo>
                  <a:pt x="0" y="0"/>
                </a:moveTo>
                <a:lnTo>
                  <a:pt x="18027221" y="0"/>
                </a:lnTo>
                <a:lnTo>
                  <a:pt x="18027221" y="10155793"/>
                </a:lnTo>
                <a:lnTo>
                  <a:pt x="0" y="10155793"/>
                </a:lnTo>
                <a:lnTo>
                  <a:pt x="0" y="0"/>
                </a:lnTo>
                <a:close/>
              </a:path>
            </a:pathLst>
          </a:custGeom>
          <a:blipFill>
            <a:blip r:embed="rId17"/>
            <a:stretch>
              <a:fillRect l="-1707" t="-876" r="-5758" b="-6377"/>
            </a:stretch>
          </a:blipFill>
          <a:ln w="38100" cap="sq">
            <a:solidFill>
              <a:srgbClr val="000000"/>
            </a:solidFill>
            <a:prstDash val="solid"/>
            <a:miter/>
          </a:ln>
        </p:spPr>
      </p:sp>
      <p:grpSp>
        <p:nvGrpSpPr>
          <p:cNvPr id="77" name="Group 77"/>
          <p:cNvGrpSpPr/>
          <p:nvPr/>
        </p:nvGrpSpPr>
        <p:grpSpPr>
          <a:xfrm>
            <a:off x="10821790" y="8571819"/>
            <a:ext cx="2843891" cy="588846"/>
            <a:chOff x="0" y="0"/>
            <a:chExt cx="254494" cy="52695"/>
          </a:xfrm>
        </p:grpSpPr>
        <p:sp>
          <p:nvSpPr>
            <p:cNvPr id="78" name="Freeform 78"/>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79" name="TextBox 79"/>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80" name="TextBox 80"/>
          <p:cNvSpPr txBox="1"/>
          <p:nvPr/>
        </p:nvSpPr>
        <p:spPr>
          <a:xfrm>
            <a:off x="10959090" y="8586524"/>
            <a:ext cx="277859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sp>
        <p:nvSpPr>
          <p:cNvPr id="81" name="TextBox 81"/>
          <p:cNvSpPr txBox="1"/>
          <p:nvPr/>
        </p:nvSpPr>
        <p:spPr>
          <a:xfrm>
            <a:off x="12319000" y="20503576"/>
            <a:ext cx="15087599" cy="371768"/>
          </a:xfrm>
          <a:prstGeom prst="rect">
            <a:avLst/>
          </a:prstGeom>
        </p:spPr>
        <p:txBody>
          <a:bodyPr wrap="square" lIns="0" tIns="0" rIns="0" bIns="0" rtlCol="0" anchor="t">
            <a:spAutoFit/>
          </a:bodyPr>
          <a:lstStyle/>
          <a:p>
            <a:pPr marL="0" lvl="0" indent="0" algn="just">
              <a:lnSpc>
                <a:spcPts val="3120"/>
              </a:lnSpc>
            </a:pPr>
            <a:r>
              <a:rPr lang="en-US" sz="2400" dirty="0">
                <a:solidFill>
                  <a:srgbClr val="000000"/>
                </a:solidFill>
                <a:latin typeface="Inter"/>
                <a:ea typeface="Inter"/>
                <a:cs typeface="Inter"/>
                <a:sym typeface="Inter"/>
              </a:rPr>
              <a:t>Imagen 1. Science process diagrams. Fuente: 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endParaRPr lang="en-US" sz="2400" dirty="0">
              <a:solidFill>
                <a:srgbClr val="000000"/>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155A-8F3C-D07D-1D5A-F20C930F67DF}"/>
            </a:ext>
          </a:extLst>
        </p:cNvPr>
        <p:cNvGrpSpPr/>
        <p:nvPr/>
      </p:nvGrpSpPr>
      <p:grpSpPr>
        <a:xfrm>
          <a:off x="0" y="0"/>
          <a:ext cx="0" cy="0"/>
          <a:chOff x="0" y="0"/>
          <a:chExt cx="0" cy="0"/>
        </a:xfrm>
      </p:grpSpPr>
      <p:sp>
        <p:nvSpPr>
          <p:cNvPr id="73" name="CuadroTexto 72">
            <a:extLst>
              <a:ext uri="{FF2B5EF4-FFF2-40B4-BE49-F238E27FC236}">
                <a16:creationId xmlns:a16="http://schemas.microsoft.com/office/drawing/2014/main" id="{7124978B-CBCA-E581-8100-D0E8D9051307}"/>
              </a:ext>
            </a:extLst>
          </p:cNvPr>
          <p:cNvSpPr txBox="1"/>
          <p:nvPr/>
        </p:nvSpPr>
        <p:spPr>
          <a:xfrm>
            <a:off x="5137150" y="17660015"/>
            <a:ext cx="20002500" cy="7478970"/>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3</a:t>
            </a:r>
          </a:p>
          <a:p>
            <a:pPr algn="ctr"/>
            <a:r>
              <a:rPr lang="es-ES" sz="24000" dirty="0">
                <a:latin typeface="Inter Bold" panose="02000503000000020004" pitchFamily="2" charset="0"/>
                <a:ea typeface="Inter Bold" panose="02000503000000020004" pitchFamily="2" charset="0"/>
              </a:rPr>
              <a:t>Uso libre</a:t>
            </a:r>
          </a:p>
        </p:txBody>
      </p:sp>
    </p:spTree>
    <p:extLst>
      <p:ext uri="{BB962C8B-B14F-4D97-AF65-F5344CB8AC3E}">
        <p14:creationId xmlns:p14="http://schemas.microsoft.com/office/powerpoint/2010/main" val="231993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 y="40337141"/>
            <a:ext cx="30504600" cy="2581159"/>
            <a:chOff x="0" y="0"/>
            <a:chExt cx="2729790" cy="230982"/>
          </a:xfrm>
        </p:grpSpPr>
        <p:sp>
          <p:nvSpPr>
            <p:cNvPr id="3" name="Freeform 3"/>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2E7EC"/>
            </a:solidFill>
            <a:ln w="38100" cap="sq">
              <a:solidFill>
                <a:srgbClr val="FFFFFF"/>
              </a:solidFill>
              <a:prstDash val="solid"/>
              <a:miter/>
            </a:ln>
          </p:spPr>
        </p:sp>
        <p:sp>
          <p:nvSpPr>
            <p:cNvPr id="4" name="TextBox 4"/>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p:cNvGrpSpPr/>
          <p:nvPr/>
        </p:nvGrpSpPr>
        <p:grpSpPr>
          <a:xfrm>
            <a:off x="6350017" y="40985297"/>
            <a:ext cx="17249140" cy="1356846"/>
            <a:chOff x="0" y="0"/>
            <a:chExt cx="22998854" cy="1809128"/>
          </a:xfrm>
        </p:grpSpPr>
        <p:sp>
          <p:nvSpPr>
            <p:cNvPr id="6" name="Freeform 6"/>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2">
                <a:extLst>
                  <a:ext uri="{96DAC541-7B7A-43D3-8B79-37D633B846F1}">
                    <asvg:svgBlip xmlns:asvg="http://schemas.microsoft.com/office/drawing/2016/SVG/main" r:embed="rId3"/>
                  </a:ext>
                </a:extLst>
              </a:blip>
              <a:stretch>
                <a:fillRect t="-30" b="-30"/>
              </a:stretch>
            </a:blipFill>
          </p:spPr>
        </p:sp>
        <p:sp>
          <p:nvSpPr>
            <p:cNvPr id="7" name="Freeform 7"/>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6"/>
              <a:stretch>
                <a:fillRect/>
              </a:stretch>
            </a:blipFill>
          </p:spPr>
        </p:sp>
        <p:sp>
          <p:nvSpPr>
            <p:cNvPr id="9" name="Freeform 9"/>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0" name="Group 10"/>
          <p:cNvGrpSpPr/>
          <p:nvPr/>
        </p:nvGrpSpPr>
        <p:grpSpPr>
          <a:xfrm>
            <a:off x="3153519" y="1029751"/>
            <a:ext cx="6080739" cy="882542"/>
            <a:chOff x="0" y="0"/>
            <a:chExt cx="544152" cy="78977"/>
          </a:xfrm>
        </p:grpSpPr>
        <p:sp>
          <p:nvSpPr>
            <p:cNvPr id="11" name="Freeform 11"/>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12" name="TextBox 12"/>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sp>
        <p:nvSpPr>
          <p:cNvPr id="13" name="TextBox 13"/>
          <p:cNvSpPr txBox="1"/>
          <p:nvPr/>
        </p:nvSpPr>
        <p:spPr>
          <a:xfrm>
            <a:off x="6350017" y="5380480"/>
            <a:ext cx="17434040" cy="730841"/>
          </a:xfrm>
          <a:prstGeom prst="rect">
            <a:avLst/>
          </a:prstGeom>
        </p:spPr>
        <p:txBody>
          <a:bodyPr wrap="square" lIns="0" tIns="0" rIns="0" bIns="0" rtlCol="0" anchor="t">
            <a:spAutoFit/>
          </a:bodyPr>
          <a:lstStyle/>
          <a:p>
            <a:pPr algn="just">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sp>
        <p:nvSpPr>
          <p:cNvPr id="14" name="TextBox 14"/>
          <p:cNvSpPr txBox="1"/>
          <p:nvPr/>
        </p:nvSpPr>
        <p:spPr>
          <a:xfrm>
            <a:off x="2545804" y="960976"/>
            <a:ext cx="24220800" cy="3924935"/>
          </a:xfrm>
          <a:prstGeom prst="rect">
            <a:avLst/>
          </a:prstGeom>
        </p:spPr>
        <p:txBody>
          <a:bodyPr lIns="0" tIns="0" rIns="0" bIns="0" rtlCol="0" anchor="t">
            <a:spAutoFit/>
          </a:bodyPr>
          <a:lstStyle/>
          <a:p>
            <a:pPr marL="0" lvl="0" indent="0" algn="ctr">
              <a:lnSpc>
                <a:spcPts val="7840"/>
              </a:lnSpc>
            </a:pPr>
            <a:r>
              <a:rPr lang="en-US" sz="5600" b="1" u="none" strike="noStrike">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grpSp>
        <p:nvGrpSpPr>
          <p:cNvPr id="15" name="Group 15"/>
          <p:cNvGrpSpPr/>
          <p:nvPr/>
        </p:nvGrpSpPr>
        <p:grpSpPr>
          <a:xfrm>
            <a:off x="6512393" y="7763000"/>
            <a:ext cx="17251214" cy="848360"/>
            <a:chOff x="0" y="0"/>
            <a:chExt cx="1543774" cy="75918"/>
          </a:xfrm>
        </p:grpSpPr>
        <p:sp>
          <p:nvSpPr>
            <p:cNvPr id="16" name="Freeform 16"/>
            <p:cNvSpPr/>
            <p:nvPr/>
          </p:nvSpPr>
          <p:spPr>
            <a:xfrm>
              <a:off x="0" y="0"/>
              <a:ext cx="1543774" cy="75918"/>
            </a:xfrm>
            <a:custGeom>
              <a:avLst/>
              <a:gdLst/>
              <a:ahLst/>
              <a:cxnLst/>
              <a:rect l="l" t="t" r="r" b="b"/>
              <a:pathLst>
                <a:path w="1543774" h="75918">
                  <a:moveTo>
                    <a:pt x="0" y="0"/>
                  </a:moveTo>
                  <a:lnTo>
                    <a:pt x="1543774" y="0"/>
                  </a:lnTo>
                  <a:lnTo>
                    <a:pt x="1543774" y="75918"/>
                  </a:lnTo>
                  <a:lnTo>
                    <a:pt x="0" y="75918"/>
                  </a:lnTo>
                  <a:close/>
                </a:path>
              </a:pathLst>
            </a:custGeom>
            <a:solidFill>
              <a:srgbClr val="D2E7EC"/>
            </a:solidFill>
          </p:spPr>
        </p:sp>
        <p:sp>
          <p:nvSpPr>
            <p:cNvPr id="17" name="TextBox 17"/>
            <p:cNvSpPr txBox="1"/>
            <p:nvPr/>
          </p:nvSpPr>
          <p:spPr>
            <a:xfrm>
              <a:off x="0" y="57150"/>
              <a:ext cx="1543774" cy="18768"/>
            </a:xfrm>
            <a:prstGeom prst="rect">
              <a:avLst/>
            </a:prstGeom>
          </p:spPr>
          <p:txBody>
            <a:bodyPr lIns="50800" tIns="50800" rIns="50800" bIns="50800" rtlCol="0" anchor="ctr"/>
            <a:lstStyle/>
            <a:p>
              <a:pPr algn="ctr">
                <a:lnSpc>
                  <a:spcPts val="6600"/>
                </a:lnSpc>
              </a:pPr>
              <a:endParaRPr/>
            </a:p>
          </p:txBody>
        </p:sp>
      </p:grpSp>
      <p:sp>
        <p:nvSpPr>
          <p:cNvPr id="18" name="TextBox 18"/>
          <p:cNvSpPr txBox="1"/>
          <p:nvPr/>
        </p:nvSpPr>
        <p:spPr>
          <a:xfrm>
            <a:off x="6790931" y="7658225"/>
            <a:ext cx="16808225" cy="922047"/>
          </a:xfrm>
          <a:prstGeom prst="rect">
            <a:avLst/>
          </a:prstGeom>
        </p:spPr>
        <p:txBody>
          <a:bodyPr wrap="square" lIns="0" tIns="0" rIns="0" bIns="0" rtlCol="0" anchor="t">
            <a:spAutoFit/>
          </a:bodyPr>
          <a:lstStyle/>
          <a:p>
            <a:pPr marL="0" lvl="0" indent="0" algn="ctr">
              <a:lnSpc>
                <a:spcPts val="7840"/>
              </a:lnSpc>
            </a:pPr>
            <a:r>
              <a:rPr lang="en-US" sz="5600" b="1" dirty="0">
                <a:solidFill>
                  <a:srgbClr val="000000"/>
                </a:solidFill>
                <a:latin typeface="Inter Bold"/>
                <a:ea typeface="Inter Bold"/>
                <a:cs typeface="Inter Bold"/>
                <a:sym typeface="Inter Bold"/>
              </a:rPr>
              <a:t>PLANTILLA DE FORMATO LIBRE. A CONSIDERAR</a:t>
            </a:r>
          </a:p>
        </p:txBody>
      </p:sp>
      <p:grpSp>
        <p:nvGrpSpPr>
          <p:cNvPr id="19" name="Group 19"/>
          <p:cNvGrpSpPr/>
          <p:nvPr/>
        </p:nvGrpSpPr>
        <p:grpSpPr>
          <a:xfrm>
            <a:off x="12276333" y="16534668"/>
            <a:ext cx="5723334" cy="798323"/>
            <a:chOff x="0" y="0"/>
            <a:chExt cx="512169" cy="71440"/>
          </a:xfrm>
        </p:grpSpPr>
        <p:sp>
          <p:nvSpPr>
            <p:cNvPr id="20" name="Freeform 20"/>
            <p:cNvSpPr/>
            <p:nvPr/>
          </p:nvSpPr>
          <p:spPr>
            <a:xfrm>
              <a:off x="0" y="0"/>
              <a:ext cx="512169" cy="71440"/>
            </a:xfrm>
            <a:custGeom>
              <a:avLst/>
              <a:gdLst/>
              <a:ahLst/>
              <a:cxnLst/>
              <a:rect l="l" t="t" r="r" b="b"/>
              <a:pathLst>
                <a:path w="512169" h="71440">
                  <a:moveTo>
                    <a:pt x="0" y="0"/>
                  </a:moveTo>
                  <a:lnTo>
                    <a:pt x="512169" y="0"/>
                  </a:lnTo>
                  <a:lnTo>
                    <a:pt x="512169" y="71440"/>
                  </a:lnTo>
                  <a:lnTo>
                    <a:pt x="0" y="71440"/>
                  </a:lnTo>
                  <a:close/>
                </a:path>
              </a:pathLst>
            </a:custGeom>
            <a:solidFill>
              <a:srgbClr val="D2E7EC"/>
            </a:solidFill>
          </p:spPr>
        </p:sp>
        <p:sp>
          <p:nvSpPr>
            <p:cNvPr id="21" name="TextBox 21"/>
            <p:cNvSpPr txBox="1"/>
            <p:nvPr/>
          </p:nvSpPr>
          <p:spPr>
            <a:xfrm>
              <a:off x="0" y="57150"/>
              <a:ext cx="512169" cy="14290"/>
            </a:xfrm>
            <a:prstGeom prst="rect">
              <a:avLst/>
            </a:prstGeom>
          </p:spPr>
          <p:txBody>
            <a:bodyPr lIns="50800" tIns="50800" rIns="50800" bIns="50800" rtlCol="0" anchor="ctr"/>
            <a:lstStyle/>
            <a:p>
              <a:pPr algn="ctr">
                <a:lnSpc>
                  <a:spcPts val="6600"/>
                </a:lnSpc>
              </a:pPr>
              <a:endParaRPr/>
            </a:p>
          </p:txBody>
        </p:sp>
      </p:grpSp>
      <p:sp>
        <p:nvSpPr>
          <p:cNvPr id="22" name="TextBox 22"/>
          <p:cNvSpPr txBox="1"/>
          <p:nvPr/>
        </p:nvSpPr>
        <p:spPr>
          <a:xfrm>
            <a:off x="12657436" y="16483965"/>
            <a:ext cx="4961128" cy="953135"/>
          </a:xfrm>
          <a:prstGeom prst="rect">
            <a:avLst/>
          </a:prstGeom>
        </p:spPr>
        <p:txBody>
          <a:bodyPr lIns="0" tIns="0" rIns="0" bIns="0" rtlCol="0" anchor="t">
            <a:spAutoFit/>
          </a:bodyPr>
          <a:lstStyle/>
          <a:p>
            <a:pPr marL="0" lvl="0" indent="0" algn="ctr">
              <a:lnSpc>
                <a:spcPts val="7840"/>
              </a:lnSpc>
            </a:pPr>
            <a:r>
              <a:rPr lang="en-US" sz="5600" b="1" dirty="0">
                <a:solidFill>
                  <a:srgbClr val="000000"/>
                </a:solidFill>
                <a:latin typeface="Inter Bold"/>
                <a:ea typeface="Inter Bold"/>
                <a:cs typeface="Inter Bold"/>
                <a:sym typeface="Inter Bold"/>
              </a:rPr>
              <a:t>IMPORTANTE</a:t>
            </a:r>
          </a:p>
        </p:txBody>
      </p:sp>
      <p:sp>
        <p:nvSpPr>
          <p:cNvPr id="23" name="TextBox 23"/>
          <p:cNvSpPr txBox="1"/>
          <p:nvPr/>
        </p:nvSpPr>
        <p:spPr>
          <a:xfrm>
            <a:off x="10079902" y="9349206"/>
            <a:ext cx="10116197" cy="521335"/>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24" name="TextBox 24"/>
          <p:cNvSpPr txBox="1"/>
          <p:nvPr/>
        </p:nvSpPr>
        <p:spPr>
          <a:xfrm>
            <a:off x="13872530" y="11227921"/>
            <a:ext cx="2530940"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sp>
        <p:nvSpPr>
          <p:cNvPr id="25" name="TextBox 25"/>
          <p:cNvSpPr txBox="1"/>
          <p:nvPr/>
        </p:nvSpPr>
        <p:spPr>
          <a:xfrm>
            <a:off x="13455590" y="12168357"/>
            <a:ext cx="336482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sp>
        <p:nvSpPr>
          <p:cNvPr id="26" name="TextBox 26"/>
          <p:cNvSpPr txBox="1"/>
          <p:nvPr/>
        </p:nvSpPr>
        <p:spPr>
          <a:xfrm>
            <a:off x="14667844" y="13108792"/>
            <a:ext cx="94031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sp>
        <p:nvSpPr>
          <p:cNvPr id="27" name="TextBox 27"/>
          <p:cNvSpPr txBox="1"/>
          <p:nvPr/>
        </p:nvSpPr>
        <p:spPr>
          <a:xfrm>
            <a:off x="13563345" y="10287486"/>
            <a:ext cx="3149311" cy="521335"/>
          </a:xfrm>
          <a:prstGeom prst="rect">
            <a:avLst/>
          </a:prstGeom>
        </p:spPr>
        <p:txBody>
          <a:bodyPr lIns="0" tIns="0" rIns="0" bIns="0" rtlCol="0" anchor="t">
            <a:spAutoFit/>
          </a:bodyPr>
          <a:lstStyle/>
          <a:p>
            <a:pPr marL="0" lvl="0" indent="0" algn="l">
              <a:lnSpc>
                <a:spcPts val="4159"/>
              </a:lnSpc>
              <a:spcBef>
                <a:spcPct val="0"/>
              </a:spcBef>
            </a:pPr>
            <a:r>
              <a:rPr lang="en-US" sz="3199" b="1">
                <a:solidFill>
                  <a:srgbClr val="000000"/>
                </a:solidFill>
                <a:latin typeface="Inter Ultra-Bold"/>
                <a:ea typeface="Inter Ultra-Bold"/>
                <a:cs typeface="Inter Ultra-Bold"/>
                <a:sym typeface="Inter Ultra-Bold"/>
              </a:rPr>
              <a:t>METODOLOGÍA</a:t>
            </a:r>
          </a:p>
        </p:txBody>
      </p:sp>
      <p:sp>
        <p:nvSpPr>
          <p:cNvPr id="28" name="TextBox 28"/>
          <p:cNvSpPr txBox="1"/>
          <p:nvPr/>
        </p:nvSpPr>
        <p:spPr>
          <a:xfrm>
            <a:off x="13693831" y="14049227"/>
            <a:ext cx="288833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grpSp>
        <p:nvGrpSpPr>
          <p:cNvPr id="29" name="Group 29"/>
          <p:cNvGrpSpPr/>
          <p:nvPr/>
        </p:nvGrpSpPr>
        <p:grpSpPr>
          <a:xfrm>
            <a:off x="12823482" y="18168675"/>
            <a:ext cx="4629035" cy="941272"/>
            <a:chOff x="0" y="0"/>
            <a:chExt cx="414242" cy="84232"/>
          </a:xfrm>
        </p:grpSpPr>
        <p:sp>
          <p:nvSpPr>
            <p:cNvPr id="30" name="Freeform 30"/>
            <p:cNvSpPr/>
            <p:nvPr/>
          </p:nvSpPr>
          <p:spPr>
            <a:xfrm>
              <a:off x="0" y="0"/>
              <a:ext cx="414242" cy="84232"/>
            </a:xfrm>
            <a:custGeom>
              <a:avLst/>
              <a:gdLst/>
              <a:ahLst/>
              <a:cxnLst/>
              <a:rect l="l" t="t" r="r" b="b"/>
              <a:pathLst>
                <a:path w="414242" h="84232">
                  <a:moveTo>
                    <a:pt x="0" y="0"/>
                  </a:moveTo>
                  <a:lnTo>
                    <a:pt x="414242" y="0"/>
                  </a:lnTo>
                  <a:lnTo>
                    <a:pt x="414242" y="84232"/>
                  </a:lnTo>
                  <a:lnTo>
                    <a:pt x="0" y="84232"/>
                  </a:lnTo>
                  <a:close/>
                </a:path>
              </a:pathLst>
            </a:custGeom>
            <a:solidFill>
              <a:srgbClr val="FFDE59"/>
            </a:solidFill>
          </p:spPr>
        </p:sp>
        <p:sp>
          <p:nvSpPr>
            <p:cNvPr id="31" name="TextBox 31"/>
            <p:cNvSpPr txBox="1"/>
            <p:nvPr/>
          </p:nvSpPr>
          <p:spPr>
            <a:xfrm>
              <a:off x="0" y="57150"/>
              <a:ext cx="414242" cy="27082"/>
            </a:xfrm>
            <a:prstGeom prst="rect">
              <a:avLst/>
            </a:prstGeom>
          </p:spPr>
          <p:txBody>
            <a:bodyPr lIns="50800" tIns="50800" rIns="50800" bIns="50800" rtlCol="0" anchor="ctr"/>
            <a:lstStyle/>
            <a:p>
              <a:pPr algn="ctr">
                <a:lnSpc>
                  <a:spcPts val="6600"/>
                </a:lnSpc>
              </a:pPr>
              <a:endParaRPr/>
            </a:p>
          </p:txBody>
        </p:sp>
      </p:grpSp>
      <p:sp>
        <p:nvSpPr>
          <p:cNvPr id="32" name="TextBox 32"/>
          <p:cNvSpPr txBox="1"/>
          <p:nvPr/>
        </p:nvSpPr>
        <p:spPr>
          <a:xfrm>
            <a:off x="12926138" y="18226222"/>
            <a:ext cx="4423723" cy="1695450"/>
          </a:xfrm>
          <a:prstGeom prst="rect">
            <a:avLst/>
          </a:prstGeom>
        </p:spPr>
        <p:txBody>
          <a:bodyPr lIns="0" tIns="0" rIns="0" bIns="0" rtlCol="0" anchor="t">
            <a:spAutoFit/>
          </a:bodyPr>
          <a:lstStyle/>
          <a:p>
            <a:pPr algn="ctr">
              <a:lnSpc>
                <a:spcPts val="6720"/>
              </a:lnSpc>
            </a:pPr>
            <a:r>
              <a:rPr lang="en-US" sz="5600" b="1">
                <a:solidFill>
                  <a:srgbClr val="000000"/>
                </a:solidFill>
                <a:latin typeface="Inter Bold"/>
                <a:ea typeface="Inter Bold"/>
                <a:cs typeface="Inter Bold"/>
                <a:sym typeface="Inter Bold"/>
              </a:rPr>
              <a:t>TIPOGRAFÍA</a:t>
            </a:r>
          </a:p>
          <a:p>
            <a:pPr marL="0" lvl="0" indent="0" algn="ctr">
              <a:lnSpc>
                <a:spcPts val="6720"/>
              </a:lnSpc>
            </a:pPr>
            <a:r>
              <a:rPr lang="en-US" sz="5600" b="1">
                <a:solidFill>
                  <a:srgbClr val="000000"/>
                </a:solidFill>
                <a:latin typeface="Inter Medium"/>
                <a:ea typeface="Inter Medium"/>
                <a:cs typeface="Inter Medium"/>
                <a:sym typeface="Inter Medium"/>
              </a:rPr>
              <a:t>INTER</a:t>
            </a:r>
          </a:p>
        </p:txBody>
      </p:sp>
      <p:grpSp>
        <p:nvGrpSpPr>
          <p:cNvPr id="33" name="Group 33"/>
          <p:cNvGrpSpPr/>
          <p:nvPr/>
        </p:nvGrpSpPr>
        <p:grpSpPr>
          <a:xfrm>
            <a:off x="12235048" y="20068747"/>
            <a:ext cx="5805904" cy="920360"/>
            <a:chOff x="0" y="0"/>
            <a:chExt cx="519558" cy="82361"/>
          </a:xfrm>
        </p:grpSpPr>
        <p:sp>
          <p:nvSpPr>
            <p:cNvPr id="34" name="Freeform 34"/>
            <p:cNvSpPr/>
            <p:nvPr/>
          </p:nvSpPr>
          <p:spPr>
            <a:xfrm>
              <a:off x="0" y="0"/>
              <a:ext cx="519558" cy="82361"/>
            </a:xfrm>
            <a:custGeom>
              <a:avLst/>
              <a:gdLst/>
              <a:ahLst/>
              <a:cxnLst/>
              <a:rect l="l" t="t" r="r" b="b"/>
              <a:pathLst>
                <a:path w="519558" h="82361">
                  <a:moveTo>
                    <a:pt x="0" y="0"/>
                  </a:moveTo>
                  <a:lnTo>
                    <a:pt x="519558" y="0"/>
                  </a:lnTo>
                  <a:lnTo>
                    <a:pt x="519558" y="82361"/>
                  </a:lnTo>
                  <a:lnTo>
                    <a:pt x="0" y="82361"/>
                  </a:lnTo>
                  <a:close/>
                </a:path>
              </a:pathLst>
            </a:custGeom>
            <a:solidFill>
              <a:srgbClr val="FFDE59"/>
            </a:solidFill>
          </p:spPr>
        </p:sp>
        <p:sp>
          <p:nvSpPr>
            <p:cNvPr id="35" name="TextBox 35"/>
            <p:cNvSpPr txBox="1"/>
            <p:nvPr/>
          </p:nvSpPr>
          <p:spPr>
            <a:xfrm>
              <a:off x="0" y="57150"/>
              <a:ext cx="519558" cy="25211"/>
            </a:xfrm>
            <a:prstGeom prst="rect">
              <a:avLst/>
            </a:prstGeom>
          </p:spPr>
          <p:txBody>
            <a:bodyPr lIns="50800" tIns="50800" rIns="50800" bIns="50800" rtlCol="0" anchor="ctr"/>
            <a:lstStyle/>
            <a:p>
              <a:pPr algn="ctr">
                <a:lnSpc>
                  <a:spcPts val="6600"/>
                </a:lnSpc>
              </a:pPr>
              <a:endParaRPr/>
            </a:p>
          </p:txBody>
        </p:sp>
      </p:grpSp>
      <p:grpSp>
        <p:nvGrpSpPr>
          <p:cNvPr id="36" name="Group 36"/>
          <p:cNvGrpSpPr/>
          <p:nvPr/>
        </p:nvGrpSpPr>
        <p:grpSpPr>
          <a:xfrm>
            <a:off x="12235048" y="22379094"/>
            <a:ext cx="5805904" cy="588846"/>
            <a:chOff x="0" y="0"/>
            <a:chExt cx="519558" cy="52695"/>
          </a:xfrm>
        </p:grpSpPr>
        <p:sp>
          <p:nvSpPr>
            <p:cNvPr id="37" name="Freeform 37"/>
            <p:cNvSpPr/>
            <p:nvPr/>
          </p:nvSpPr>
          <p:spPr>
            <a:xfrm>
              <a:off x="0" y="0"/>
              <a:ext cx="519558" cy="52695"/>
            </a:xfrm>
            <a:custGeom>
              <a:avLst/>
              <a:gdLst/>
              <a:ahLst/>
              <a:cxnLst/>
              <a:rect l="l" t="t" r="r" b="b"/>
              <a:pathLst>
                <a:path w="519558" h="52695">
                  <a:moveTo>
                    <a:pt x="0" y="0"/>
                  </a:moveTo>
                  <a:lnTo>
                    <a:pt x="519558" y="0"/>
                  </a:lnTo>
                  <a:lnTo>
                    <a:pt x="519558" y="52695"/>
                  </a:lnTo>
                  <a:lnTo>
                    <a:pt x="0" y="52695"/>
                  </a:lnTo>
                  <a:close/>
                </a:path>
              </a:pathLst>
            </a:custGeom>
            <a:solidFill>
              <a:srgbClr val="FFDE59"/>
            </a:solidFill>
          </p:spPr>
        </p:sp>
        <p:sp>
          <p:nvSpPr>
            <p:cNvPr id="38" name="TextBox 38"/>
            <p:cNvSpPr txBox="1"/>
            <p:nvPr/>
          </p:nvSpPr>
          <p:spPr>
            <a:xfrm>
              <a:off x="0" y="57150"/>
              <a:ext cx="519558" cy="52695"/>
            </a:xfrm>
            <a:prstGeom prst="rect">
              <a:avLst/>
            </a:prstGeom>
          </p:spPr>
          <p:txBody>
            <a:bodyPr lIns="50800" tIns="50800" rIns="50800" bIns="50800" rtlCol="0" anchor="ctr"/>
            <a:lstStyle/>
            <a:p>
              <a:pPr algn="ctr">
                <a:lnSpc>
                  <a:spcPts val="6600"/>
                </a:lnSpc>
              </a:pPr>
              <a:endParaRPr/>
            </a:p>
          </p:txBody>
        </p:sp>
      </p:grpSp>
      <p:grpSp>
        <p:nvGrpSpPr>
          <p:cNvPr id="39" name="Group 39"/>
          <p:cNvGrpSpPr/>
          <p:nvPr/>
        </p:nvGrpSpPr>
        <p:grpSpPr>
          <a:xfrm>
            <a:off x="13711691" y="24006065"/>
            <a:ext cx="2852618" cy="369771"/>
            <a:chOff x="0" y="0"/>
            <a:chExt cx="255275" cy="33090"/>
          </a:xfrm>
        </p:grpSpPr>
        <p:sp>
          <p:nvSpPr>
            <p:cNvPr id="40" name="Freeform 40"/>
            <p:cNvSpPr/>
            <p:nvPr/>
          </p:nvSpPr>
          <p:spPr>
            <a:xfrm>
              <a:off x="0" y="0"/>
              <a:ext cx="255275" cy="33090"/>
            </a:xfrm>
            <a:custGeom>
              <a:avLst/>
              <a:gdLst/>
              <a:ahLst/>
              <a:cxnLst/>
              <a:rect l="l" t="t" r="r" b="b"/>
              <a:pathLst>
                <a:path w="255275" h="33090">
                  <a:moveTo>
                    <a:pt x="0" y="0"/>
                  </a:moveTo>
                  <a:lnTo>
                    <a:pt x="255275" y="0"/>
                  </a:lnTo>
                  <a:lnTo>
                    <a:pt x="255275" y="33090"/>
                  </a:lnTo>
                  <a:lnTo>
                    <a:pt x="0" y="33090"/>
                  </a:lnTo>
                  <a:close/>
                </a:path>
              </a:pathLst>
            </a:custGeom>
            <a:solidFill>
              <a:srgbClr val="FFDE59"/>
            </a:solidFill>
          </p:spPr>
        </p:sp>
        <p:sp>
          <p:nvSpPr>
            <p:cNvPr id="41" name="TextBox 41"/>
            <p:cNvSpPr txBox="1"/>
            <p:nvPr/>
          </p:nvSpPr>
          <p:spPr>
            <a:xfrm>
              <a:off x="0" y="57150"/>
              <a:ext cx="255275" cy="33090"/>
            </a:xfrm>
            <a:prstGeom prst="rect">
              <a:avLst/>
            </a:prstGeom>
          </p:spPr>
          <p:txBody>
            <a:bodyPr lIns="50800" tIns="50800" rIns="50800" bIns="50800" rtlCol="0" anchor="ctr"/>
            <a:lstStyle/>
            <a:p>
              <a:pPr algn="ctr">
                <a:lnSpc>
                  <a:spcPts val="6600"/>
                </a:lnSpc>
              </a:pPr>
              <a:endParaRPr/>
            </a:p>
          </p:txBody>
        </p:sp>
      </p:grpSp>
      <p:grpSp>
        <p:nvGrpSpPr>
          <p:cNvPr id="42" name="Group 42"/>
          <p:cNvGrpSpPr/>
          <p:nvPr/>
        </p:nvGrpSpPr>
        <p:grpSpPr>
          <a:xfrm>
            <a:off x="13711691" y="25810735"/>
            <a:ext cx="2852618" cy="369771"/>
            <a:chOff x="0" y="0"/>
            <a:chExt cx="255275" cy="33090"/>
          </a:xfrm>
        </p:grpSpPr>
        <p:sp>
          <p:nvSpPr>
            <p:cNvPr id="43" name="Freeform 43"/>
            <p:cNvSpPr/>
            <p:nvPr/>
          </p:nvSpPr>
          <p:spPr>
            <a:xfrm>
              <a:off x="0" y="0"/>
              <a:ext cx="255275" cy="33090"/>
            </a:xfrm>
            <a:custGeom>
              <a:avLst/>
              <a:gdLst/>
              <a:ahLst/>
              <a:cxnLst/>
              <a:rect l="l" t="t" r="r" b="b"/>
              <a:pathLst>
                <a:path w="255275" h="33090">
                  <a:moveTo>
                    <a:pt x="0" y="0"/>
                  </a:moveTo>
                  <a:lnTo>
                    <a:pt x="255275" y="0"/>
                  </a:lnTo>
                  <a:lnTo>
                    <a:pt x="255275" y="33090"/>
                  </a:lnTo>
                  <a:lnTo>
                    <a:pt x="0" y="33090"/>
                  </a:lnTo>
                  <a:close/>
                </a:path>
              </a:pathLst>
            </a:custGeom>
            <a:solidFill>
              <a:srgbClr val="FFDE59"/>
            </a:solidFill>
          </p:spPr>
        </p:sp>
        <p:sp>
          <p:nvSpPr>
            <p:cNvPr id="44" name="TextBox 44"/>
            <p:cNvSpPr txBox="1"/>
            <p:nvPr/>
          </p:nvSpPr>
          <p:spPr>
            <a:xfrm>
              <a:off x="0" y="57150"/>
              <a:ext cx="255275" cy="33090"/>
            </a:xfrm>
            <a:prstGeom prst="rect">
              <a:avLst/>
            </a:prstGeom>
          </p:spPr>
          <p:txBody>
            <a:bodyPr lIns="50800" tIns="50800" rIns="50800" bIns="50800" rtlCol="0" anchor="ctr"/>
            <a:lstStyle/>
            <a:p>
              <a:pPr algn="ctr">
                <a:lnSpc>
                  <a:spcPts val="6600"/>
                </a:lnSpc>
              </a:pPr>
              <a:endParaRPr/>
            </a:p>
          </p:txBody>
        </p:sp>
      </p:grpSp>
      <p:sp>
        <p:nvSpPr>
          <p:cNvPr id="45" name="TextBox 45"/>
          <p:cNvSpPr txBox="1"/>
          <p:nvPr/>
        </p:nvSpPr>
        <p:spPr>
          <a:xfrm>
            <a:off x="12278622" y="20035972"/>
            <a:ext cx="5718755" cy="953135"/>
          </a:xfrm>
          <a:prstGeom prst="rect">
            <a:avLst/>
          </a:prstGeom>
        </p:spPr>
        <p:txBody>
          <a:bodyPr lIns="0" tIns="0" rIns="0" bIns="0" rtlCol="0" anchor="t">
            <a:spAutoFit/>
          </a:bodyPr>
          <a:lstStyle/>
          <a:p>
            <a:pPr marL="0" lvl="0" indent="0" algn="ctr">
              <a:lnSpc>
                <a:spcPts val="7840"/>
              </a:lnSpc>
            </a:pPr>
            <a:r>
              <a:rPr lang="en-US" sz="5600" b="1">
                <a:solidFill>
                  <a:srgbClr val="000000"/>
                </a:solidFill>
                <a:latin typeface="Inter Bold"/>
                <a:ea typeface="Inter Bold"/>
                <a:cs typeface="Inter Bold"/>
                <a:sym typeface="Inter Bold"/>
              </a:rPr>
              <a:t>TÍTULO DEL TFT</a:t>
            </a:r>
          </a:p>
        </p:txBody>
      </p:sp>
      <p:sp>
        <p:nvSpPr>
          <p:cNvPr id="46" name="TextBox 46"/>
          <p:cNvSpPr txBox="1"/>
          <p:nvPr/>
        </p:nvSpPr>
        <p:spPr>
          <a:xfrm>
            <a:off x="12378514" y="22376019"/>
            <a:ext cx="5518973" cy="537845"/>
          </a:xfrm>
          <a:prstGeom prst="rect">
            <a:avLst/>
          </a:prstGeom>
        </p:spPr>
        <p:txBody>
          <a:bodyPr lIns="0" tIns="0" rIns="0" bIns="0" rtlCol="0" anchor="t">
            <a:spAutoFit/>
          </a:bodyPr>
          <a:lstStyle/>
          <a:p>
            <a:pPr marL="0" lvl="0" indent="0" algn="ctr">
              <a:lnSpc>
                <a:spcPts val="4480"/>
              </a:lnSpc>
            </a:pPr>
            <a:r>
              <a:rPr lang="en-US" sz="3200" b="1">
                <a:solidFill>
                  <a:srgbClr val="000000"/>
                </a:solidFill>
                <a:latin typeface="Inter Bold"/>
                <a:ea typeface="Inter Bold"/>
                <a:cs typeface="Inter Bold"/>
                <a:sym typeface="Inter Bold"/>
              </a:rPr>
              <a:t>SUBTÍTULOS DE SECCIÓN</a:t>
            </a:r>
          </a:p>
        </p:txBody>
      </p:sp>
      <p:sp>
        <p:nvSpPr>
          <p:cNvPr id="47" name="TextBox 47"/>
          <p:cNvSpPr txBox="1"/>
          <p:nvPr/>
        </p:nvSpPr>
        <p:spPr>
          <a:xfrm>
            <a:off x="12378514" y="23977490"/>
            <a:ext cx="5518973" cy="388620"/>
          </a:xfrm>
          <a:prstGeom prst="rect">
            <a:avLst/>
          </a:prstGeom>
        </p:spPr>
        <p:txBody>
          <a:bodyPr lIns="0" tIns="0" rIns="0" bIns="0" rtlCol="0" anchor="t">
            <a:spAutoFit/>
          </a:bodyPr>
          <a:lstStyle/>
          <a:p>
            <a:pPr marL="0" lvl="0" indent="0" algn="ctr">
              <a:lnSpc>
                <a:spcPts val="3120"/>
              </a:lnSpc>
            </a:pPr>
            <a:r>
              <a:rPr lang="en-US" sz="2400" b="1">
                <a:solidFill>
                  <a:srgbClr val="000000"/>
                </a:solidFill>
                <a:latin typeface="Inter Bold"/>
                <a:ea typeface="Inter Bold"/>
                <a:cs typeface="Inter Bold"/>
                <a:sym typeface="Inter Bold"/>
              </a:rPr>
              <a:t>Cuerpo de texto</a:t>
            </a:r>
          </a:p>
        </p:txBody>
      </p:sp>
      <p:sp>
        <p:nvSpPr>
          <p:cNvPr id="48" name="TextBox 48"/>
          <p:cNvSpPr txBox="1"/>
          <p:nvPr/>
        </p:nvSpPr>
        <p:spPr>
          <a:xfrm>
            <a:off x="12378514" y="25782160"/>
            <a:ext cx="5518973" cy="388620"/>
          </a:xfrm>
          <a:prstGeom prst="rect">
            <a:avLst/>
          </a:prstGeom>
        </p:spPr>
        <p:txBody>
          <a:bodyPr lIns="0" tIns="0" rIns="0" bIns="0" rtlCol="0" anchor="t">
            <a:spAutoFit/>
          </a:bodyPr>
          <a:lstStyle/>
          <a:p>
            <a:pPr marL="0" lvl="0" indent="0" algn="ctr">
              <a:lnSpc>
                <a:spcPts val="3120"/>
              </a:lnSpc>
            </a:pPr>
            <a:r>
              <a:rPr lang="en-US" sz="2400" b="1">
                <a:solidFill>
                  <a:srgbClr val="000000"/>
                </a:solidFill>
                <a:latin typeface="Inter Bold"/>
                <a:ea typeface="Inter Bold"/>
                <a:cs typeface="Inter Bold"/>
                <a:sym typeface="Inter Bold"/>
              </a:rPr>
              <a:t>Referencias</a:t>
            </a:r>
          </a:p>
        </p:txBody>
      </p:sp>
      <p:sp>
        <p:nvSpPr>
          <p:cNvPr id="49" name="TextBox 49"/>
          <p:cNvSpPr txBox="1"/>
          <p:nvPr/>
        </p:nvSpPr>
        <p:spPr>
          <a:xfrm>
            <a:off x="13204962" y="21169519"/>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56 PUNTOS INTERLINEADO: 1.4</a:t>
            </a:r>
          </a:p>
          <a:p>
            <a:pPr marL="0" lvl="0" indent="0" algn="ctr">
              <a:lnSpc>
                <a:spcPts val="2799"/>
              </a:lnSpc>
            </a:pPr>
            <a:r>
              <a:rPr lang="en-US" sz="1999" b="1">
                <a:solidFill>
                  <a:srgbClr val="000000"/>
                </a:solidFill>
                <a:latin typeface="Inter Bold"/>
                <a:ea typeface="Inter Bold"/>
                <a:cs typeface="Inter Bold"/>
                <a:sym typeface="Inter Bold"/>
              </a:rPr>
              <a:t>Peso: Negrita</a:t>
            </a:r>
          </a:p>
        </p:txBody>
      </p:sp>
      <p:sp>
        <p:nvSpPr>
          <p:cNvPr id="50" name="TextBox 50"/>
          <p:cNvSpPr txBox="1"/>
          <p:nvPr/>
        </p:nvSpPr>
        <p:spPr>
          <a:xfrm>
            <a:off x="13204962" y="24547085"/>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24 PUNTOS INTERLINEADO: 1.3</a:t>
            </a:r>
          </a:p>
          <a:p>
            <a:pPr marL="0" lvl="0" indent="0" algn="ctr">
              <a:lnSpc>
                <a:spcPts val="2799"/>
              </a:lnSpc>
            </a:pPr>
            <a:r>
              <a:rPr lang="en-US" sz="1999" b="1">
                <a:solidFill>
                  <a:srgbClr val="000000"/>
                </a:solidFill>
                <a:latin typeface="Inter Bold"/>
                <a:ea typeface="Inter Bold"/>
                <a:cs typeface="Inter Bold"/>
                <a:sym typeface="Inter Bold"/>
              </a:rPr>
              <a:t>Peso: Media</a:t>
            </a:r>
          </a:p>
        </p:txBody>
      </p:sp>
      <p:sp>
        <p:nvSpPr>
          <p:cNvPr id="51" name="TextBox 51"/>
          <p:cNvSpPr txBox="1"/>
          <p:nvPr/>
        </p:nvSpPr>
        <p:spPr>
          <a:xfrm>
            <a:off x="13204962" y="26351755"/>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24 PUNTOS INTERLINEADO: 1.3</a:t>
            </a:r>
          </a:p>
          <a:p>
            <a:pPr marL="0" lvl="0" indent="0" algn="ctr">
              <a:lnSpc>
                <a:spcPts val="2799"/>
              </a:lnSpc>
            </a:pPr>
            <a:r>
              <a:rPr lang="en-US" sz="1999" b="1">
                <a:solidFill>
                  <a:srgbClr val="000000"/>
                </a:solidFill>
                <a:latin typeface="Inter Bold"/>
                <a:ea typeface="Inter Bold"/>
                <a:cs typeface="Inter Bold"/>
                <a:sym typeface="Inter Bold"/>
              </a:rPr>
              <a:t>Peso: Regular</a:t>
            </a:r>
          </a:p>
        </p:txBody>
      </p:sp>
      <p:sp>
        <p:nvSpPr>
          <p:cNvPr id="52" name="TextBox 52"/>
          <p:cNvSpPr txBox="1"/>
          <p:nvPr/>
        </p:nvSpPr>
        <p:spPr>
          <a:xfrm>
            <a:off x="13204962" y="23094839"/>
            <a:ext cx="3866076" cy="692150"/>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32 PUNTOS</a:t>
            </a:r>
          </a:p>
          <a:p>
            <a:pPr marL="0" lvl="0" indent="0" algn="ctr">
              <a:lnSpc>
                <a:spcPts val="2799"/>
              </a:lnSpc>
            </a:pPr>
            <a:r>
              <a:rPr lang="en-US" sz="1999" b="1">
                <a:solidFill>
                  <a:srgbClr val="000000"/>
                </a:solidFill>
                <a:latin typeface="Inter Bold"/>
                <a:ea typeface="Inter Bold"/>
                <a:cs typeface="Inter Bold"/>
                <a:sym typeface="Inter Bold"/>
              </a:rPr>
              <a:t>Peso: Extranegrita</a:t>
            </a:r>
          </a:p>
        </p:txBody>
      </p:sp>
      <p:sp>
        <p:nvSpPr>
          <p:cNvPr id="53" name="TextBox 53"/>
          <p:cNvSpPr txBox="1"/>
          <p:nvPr/>
        </p:nvSpPr>
        <p:spPr>
          <a:xfrm>
            <a:off x="8287657" y="29682330"/>
            <a:ext cx="13700687" cy="5487047"/>
          </a:xfrm>
          <a:prstGeom prst="rect">
            <a:avLst/>
          </a:prstGeom>
        </p:spPr>
        <p:txBody>
          <a:bodyPr lIns="0" tIns="0" rIns="0" bIns="0" rtlCol="0" anchor="t">
            <a:spAutoFit/>
          </a:bodyPr>
          <a:lstStyle/>
          <a:p>
            <a:pPr algn="ctr">
              <a:lnSpc>
                <a:spcPts val="4808"/>
              </a:lnSpc>
            </a:pPr>
            <a:r>
              <a:rPr lang="en-US" sz="3699">
                <a:solidFill>
                  <a:srgbClr val="000000"/>
                </a:solidFill>
                <a:latin typeface="Inter"/>
                <a:ea typeface="Inter"/>
                <a:cs typeface="Inter"/>
                <a:sym typeface="Inter"/>
              </a:rPr>
              <a:t> </a:t>
            </a:r>
            <a:r>
              <a:rPr lang="en-US" sz="3699" b="1">
                <a:solidFill>
                  <a:srgbClr val="000000"/>
                </a:solidFill>
                <a:latin typeface="Inter Bold"/>
                <a:ea typeface="Inter Bold"/>
                <a:cs typeface="Inter Bold"/>
                <a:sym typeface="Inter Bold"/>
              </a:rPr>
              <a:t>¡ATENCIÓN AL EFECTO ÓPTICO EN PANTALLA!</a:t>
            </a:r>
            <a:r>
              <a:rPr lang="en-US" sz="3699">
                <a:solidFill>
                  <a:srgbClr val="000000"/>
                </a:solidFill>
                <a:latin typeface="Inter"/>
                <a:ea typeface="Inter"/>
                <a:cs typeface="Inter"/>
                <a:sym typeface="Inter"/>
              </a:rPr>
              <a:t> </a:t>
            </a:r>
          </a:p>
          <a:p>
            <a:pPr algn="ctr">
              <a:lnSpc>
                <a:spcPts val="4808"/>
              </a:lnSpc>
            </a:pPr>
            <a:r>
              <a:rPr lang="en-US" sz="3699">
                <a:solidFill>
                  <a:srgbClr val="000000"/>
                </a:solidFill>
                <a:latin typeface="Inter"/>
                <a:ea typeface="Inter"/>
                <a:cs typeface="Inter"/>
                <a:sym typeface="Inter"/>
              </a:rPr>
              <a:t>Al maquetar en tu ordenador, el texto te parecerá excesivamente pequeño en comparación con el lienzo. No aumentes los tamaños. Estás diseñando para un formato grande (A0: 841 x 1189 mm). Al imprimirlo a tamaño real, estas medidas garantizan que el panel se lea con total nitidez y claridad a un metro de distancia. ¡Confía en las proporciones de la plantilla!</a:t>
            </a:r>
          </a:p>
          <a:p>
            <a:pPr marL="0" lvl="0" indent="0" algn="ctr">
              <a:lnSpc>
                <a:spcPts val="4808"/>
              </a:lnSpc>
            </a:pPr>
            <a:endParaRPr lang="en-US" sz="3699">
              <a:solidFill>
                <a:srgbClr val="000000"/>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43938" y="14019011"/>
            <a:ext cx="2213068" cy="2206989"/>
          </a:xfrm>
          <a:custGeom>
            <a:avLst/>
            <a:gdLst/>
            <a:ahLst/>
            <a:cxnLst/>
            <a:rect l="l" t="t" r="r" b="b"/>
            <a:pathLst>
              <a:path w="2213068" h="2206989">
                <a:moveTo>
                  <a:pt x="0" y="0"/>
                </a:moveTo>
                <a:lnTo>
                  <a:pt x="2213069" y="0"/>
                </a:lnTo>
                <a:lnTo>
                  <a:pt x="2213069" y="2206989"/>
                </a:lnTo>
                <a:lnTo>
                  <a:pt x="0" y="2206989"/>
                </a:lnTo>
                <a:lnTo>
                  <a:pt x="0" y="0"/>
                </a:lnTo>
                <a:close/>
              </a:path>
            </a:pathLst>
          </a:custGeom>
          <a:blipFill>
            <a:blip r:embed="rId2">
              <a:extLst>
                <a:ext uri="{96DAC541-7B7A-43D3-8B79-37D633B846F1}">
                  <asvg:svgBlip xmlns:asvg="http://schemas.microsoft.com/office/drawing/2016/SVG/main" r:embed="rId3"/>
                </a:ext>
              </a:extLst>
            </a:blip>
            <a:stretch>
              <a:fillRect l="-44" r="-44"/>
            </a:stretch>
          </a:blipFill>
        </p:spPr>
      </p:sp>
      <p:sp>
        <p:nvSpPr>
          <p:cNvPr id="3" name="Freeform 3"/>
          <p:cNvSpPr/>
          <p:nvPr/>
        </p:nvSpPr>
        <p:spPr>
          <a:xfrm>
            <a:off x="5091870" y="14019011"/>
            <a:ext cx="2942651" cy="2206989"/>
          </a:xfrm>
          <a:custGeom>
            <a:avLst/>
            <a:gdLst/>
            <a:ahLst/>
            <a:cxnLst/>
            <a:rect l="l" t="t" r="r" b="b"/>
            <a:pathLst>
              <a:path w="2942651" h="2206989">
                <a:moveTo>
                  <a:pt x="0" y="0"/>
                </a:moveTo>
                <a:lnTo>
                  <a:pt x="2942651" y="0"/>
                </a:lnTo>
                <a:lnTo>
                  <a:pt x="2942651" y="2206989"/>
                </a:lnTo>
                <a:lnTo>
                  <a:pt x="0" y="2206989"/>
                </a:lnTo>
                <a:lnTo>
                  <a:pt x="0" y="0"/>
                </a:lnTo>
                <a:close/>
              </a:path>
            </a:pathLst>
          </a:custGeom>
          <a:blipFill>
            <a:blip r:embed="rId4">
              <a:extLst>
                <a:ext uri="{96DAC541-7B7A-43D3-8B79-37D633B846F1}">
                  <asvg:svgBlip xmlns:asvg="http://schemas.microsoft.com/office/drawing/2016/SVG/main" r:embed="rId5"/>
                </a:ext>
              </a:extLst>
            </a:blip>
            <a:stretch>
              <a:fillRect l="-60" r="-60"/>
            </a:stretch>
          </a:blipFill>
        </p:spPr>
      </p:sp>
      <p:sp>
        <p:nvSpPr>
          <p:cNvPr id="4" name="Freeform 4"/>
          <p:cNvSpPr/>
          <p:nvPr/>
        </p:nvSpPr>
        <p:spPr>
          <a:xfrm>
            <a:off x="8472671" y="14019011"/>
            <a:ext cx="3151325" cy="2206989"/>
          </a:xfrm>
          <a:custGeom>
            <a:avLst/>
            <a:gdLst/>
            <a:ahLst/>
            <a:cxnLst/>
            <a:rect l="l" t="t" r="r" b="b"/>
            <a:pathLst>
              <a:path w="3151325" h="2206989">
                <a:moveTo>
                  <a:pt x="0" y="0"/>
                </a:moveTo>
                <a:lnTo>
                  <a:pt x="3151325" y="0"/>
                </a:lnTo>
                <a:lnTo>
                  <a:pt x="3151325" y="2206989"/>
                </a:lnTo>
                <a:lnTo>
                  <a:pt x="0" y="2206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062146" y="14019011"/>
            <a:ext cx="2206989" cy="2206989"/>
          </a:xfrm>
          <a:custGeom>
            <a:avLst/>
            <a:gdLst/>
            <a:ahLst/>
            <a:cxnLst/>
            <a:rect l="l" t="t" r="r" b="b"/>
            <a:pathLst>
              <a:path w="2206989" h="2206989">
                <a:moveTo>
                  <a:pt x="0" y="0"/>
                </a:moveTo>
                <a:lnTo>
                  <a:pt x="2206989" y="0"/>
                </a:lnTo>
                <a:lnTo>
                  <a:pt x="2206989" y="2206989"/>
                </a:lnTo>
                <a:lnTo>
                  <a:pt x="0" y="2206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707285" y="14019011"/>
            <a:ext cx="2303309" cy="2206989"/>
          </a:xfrm>
          <a:custGeom>
            <a:avLst/>
            <a:gdLst/>
            <a:ahLst/>
            <a:cxnLst/>
            <a:rect l="l" t="t" r="r" b="b"/>
            <a:pathLst>
              <a:path w="2303309" h="2206989">
                <a:moveTo>
                  <a:pt x="0" y="0"/>
                </a:moveTo>
                <a:lnTo>
                  <a:pt x="2303309" y="0"/>
                </a:lnTo>
                <a:lnTo>
                  <a:pt x="2303309" y="2206989"/>
                </a:lnTo>
                <a:lnTo>
                  <a:pt x="0" y="2206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7448744" y="14019011"/>
            <a:ext cx="2231330" cy="2206989"/>
          </a:xfrm>
          <a:custGeom>
            <a:avLst/>
            <a:gdLst/>
            <a:ahLst/>
            <a:cxnLst/>
            <a:rect l="l" t="t" r="r" b="b"/>
            <a:pathLst>
              <a:path w="2231330" h="2206989">
                <a:moveTo>
                  <a:pt x="0" y="0"/>
                </a:moveTo>
                <a:lnTo>
                  <a:pt x="2231330" y="0"/>
                </a:lnTo>
                <a:lnTo>
                  <a:pt x="2231330" y="2206989"/>
                </a:lnTo>
                <a:lnTo>
                  <a:pt x="0" y="22069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20118224" y="14046634"/>
            <a:ext cx="2986843" cy="2206989"/>
          </a:xfrm>
          <a:custGeom>
            <a:avLst/>
            <a:gdLst/>
            <a:ahLst/>
            <a:cxnLst/>
            <a:rect l="l" t="t" r="r" b="b"/>
            <a:pathLst>
              <a:path w="2986843" h="2206989">
                <a:moveTo>
                  <a:pt x="0" y="0"/>
                </a:moveTo>
                <a:lnTo>
                  <a:pt x="2986843" y="0"/>
                </a:lnTo>
                <a:lnTo>
                  <a:pt x="2986843" y="2206989"/>
                </a:lnTo>
                <a:lnTo>
                  <a:pt x="0" y="2206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5400000">
            <a:off x="23059686" y="14530165"/>
            <a:ext cx="2206989" cy="1239926"/>
          </a:xfrm>
          <a:custGeom>
            <a:avLst/>
            <a:gdLst/>
            <a:ahLst/>
            <a:cxnLst/>
            <a:rect l="l" t="t" r="r" b="b"/>
            <a:pathLst>
              <a:path w="2206989" h="1239926">
                <a:moveTo>
                  <a:pt x="0" y="0"/>
                </a:moveTo>
                <a:lnTo>
                  <a:pt x="2206989" y="0"/>
                </a:lnTo>
                <a:lnTo>
                  <a:pt x="2206989" y="1239927"/>
                </a:lnTo>
                <a:lnTo>
                  <a:pt x="0" y="1239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25221294" y="13991387"/>
            <a:ext cx="2608447" cy="2262235"/>
          </a:xfrm>
          <a:custGeom>
            <a:avLst/>
            <a:gdLst/>
            <a:ahLst/>
            <a:cxnLst/>
            <a:rect l="l" t="t" r="r" b="b"/>
            <a:pathLst>
              <a:path w="2608447" h="2262235">
                <a:moveTo>
                  <a:pt x="0" y="0"/>
                </a:moveTo>
                <a:lnTo>
                  <a:pt x="2608447" y="0"/>
                </a:lnTo>
                <a:lnTo>
                  <a:pt x="2608447" y="2262236"/>
                </a:lnTo>
                <a:lnTo>
                  <a:pt x="0" y="22622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2199669" y="17338625"/>
            <a:ext cx="1596892" cy="2275365"/>
          </a:xfrm>
          <a:custGeom>
            <a:avLst/>
            <a:gdLst/>
            <a:ahLst/>
            <a:cxnLst/>
            <a:rect l="l" t="t" r="r" b="b"/>
            <a:pathLst>
              <a:path w="1596892" h="2275365">
                <a:moveTo>
                  <a:pt x="0" y="0"/>
                </a:moveTo>
                <a:lnTo>
                  <a:pt x="1596892" y="0"/>
                </a:lnTo>
                <a:lnTo>
                  <a:pt x="1596892" y="2275364"/>
                </a:lnTo>
                <a:lnTo>
                  <a:pt x="0" y="227536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4330682" y="17865028"/>
            <a:ext cx="2663851" cy="1496600"/>
          </a:xfrm>
          <a:custGeom>
            <a:avLst/>
            <a:gdLst/>
            <a:ahLst/>
            <a:cxnLst/>
            <a:rect l="l" t="t" r="r" b="b"/>
            <a:pathLst>
              <a:path w="2663851" h="1496600">
                <a:moveTo>
                  <a:pt x="0" y="0"/>
                </a:moveTo>
                <a:lnTo>
                  <a:pt x="2663851" y="0"/>
                </a:lnTo>
                <a:lnTo>
                  <a:pt x="2663851" y="1496600"/>
                </a:lnTo>
                <a:lnTo>
                  <a:pt x="0" y="14966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10534396" y="17835437"/>
            <a:ext cx="1649236" cy="1959136"/>
          </a:xfrm>
          <a:custGeom>
            <a:avLst/>
            <a:gdLst/>
            <a:ahLst/>
            <a:cxnLst/>
            <a:rect l="l" t="t" r="r" b="b"/>
            <a:pathLst>
              <a:path w="1649236" h="1959136">
                <a:moveTo>
                  <a:pt x="0" y="0"/>
                </a:moveTo>
                <a:lnTo>
                  <a:pt x="1649236" y="0"/>
                </a:lnTo>
                <a:lnTo>
                  <a:pt x="1649236" y="1959136"/>
                </a:lnTo>
                <a:lnTo>
                  <a:pt x="0" y="195913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7527933" y="17835437"/>
            <a:ext cx="2473063" cy="1555781"/>
          </a:xfrm>
          <a:custGeom>
            <a:avLst/>
            <a:gdLst/>
            <a:ahLst/>
            <a:cxnLst/>
            <a:rect l="l" t="t" r="r" b="b"/>
            <a:pathLst>
              <a:path w="2473063" h="1555781">
                <a:moveTo>
                  <a:pt x="0" y="0"/>
                </a:moveTo>
                <a:lnTo>
                  <a:pt x="2473063" y="0"/>
                </a:lnTo>
                <a:lnTo>
                  <a:pt x="2473063" y="1555781"/>
                </a:lnTo>
                <a:lnTo>
                  <a:pt x="0" y="155578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21285830" y="17804323"/>
            <a:ext cx="2091313" cy="2083708"/>
          </a:xfrm>
          <a:custGeom>
            <a:avLst/>
            <a:gdLst/>
            <a:ahLst/>
            <a:cxnLst/>
            <a:rect l="l" t="t" r="r" b="b"/>
            <a:pathLst>
              <a:path w="2091313" h="2083708">
                <a:moveTo>
                  <a:pt x="0" y="0"/>
                </a:moveTo>
                <a:lnTo>
                  <a:pt x="2091313" y="0"/>
                </a:lnTo>
                <a:lnTo>
                  <a:pt x="2091313" y="2083708"/>
                </a:lnTo>
                <a:lnTo>
                  <a:pt x="0" y="208370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23910543" y="17865028"/>
            <a:ext cx="2040736" cy="2040736"/>
          </a:xfrm>
          <a:custGeom>
            <a:avLst/>
            <a:gdLst/>
            <a:ahLst/>
            <a:cxnLst/>
            <a:rect l="l" t="t" r="r" b="b"/>
            <a:pathLst>
              <a:path w="2040736" h="2040736">
                <a:moveTo>
                  <a:pt x="0" y="0"/>
                </a:moveTo>
                <a:lnTo>
                  <a:pt x="2040736" y="0"/>
                </a:lnTo>
                <a:lnTo>
                  <a:pt x="2040736" y="2040736"/>
                </a:lnTo>
                <a:lnTo>
                  <a:pt x="0" y="204073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2555551" y="20728414"/>
            <a:ext cx="2304389" cy="1458050"/>
          </a:xfrm>
          <a:custGeom>
            <a:avLst/>
            <a:gdLst/>
            <a:ahLst/>
            <a:cxnLst/>
            <a:rect l="l" t="t" r="r" b="b"/>
            <a:pathLst>
              <a:path w="2304389" h="1458050">
                <a:moveTo>
                  <a:pt x="0" y="0"/>
                </a:moveTo>
                <a:lnTo>
                  <a:pt x="2304389" y="0"/>
                </a:lnTo>
                <a:lnTo>
                  <a:pt x="2304389" y="1458050"/>
                </a:lnTo>
                <a:lnTo>
                  <a:pt x="0" y="145805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rot="5400000">
            <a:off x="19191632" y="18344966"/>
            <a:ext cx="2101441" cy="1020154"/>
          </a:xfrm>
          <a:custGeom>
            <a:avLst/>
            <a:gdLst/>
            <a:ahLst/>
            <a:cxnLst/>
            <a:rect l="l" t="t" r="r" b="b"/>
            <a:pathLst>
              <a:path w="2101441" h="1020154">
                <a:moveTo>
                  <a:pt x="0" y="0"/>
                </a:moveTo>
                <a:lnTo>
                  <a:pt x="2101441" y="0"/>
                </a:lnTo>
                <a:lnTo>
                  <a:pt x="2101441" y="1020154"/>
                </a:lnTo>
                <a:lnTo>
                  <a:pt x="0" y="102015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15094168" y="20917276"/>
            <a:ext cx="1430438" cy="1269189"/>
          </a:xfrm>
          <a:custGeom>
            <a:avLst/>
            <a:gdLst/>
            <a:ahLst/>
            <a:cxnLst/>
            <a:rect l="l" t="t" r="r" b="b"/>
            <a:pathLst>
              <a:path w="1430438" h="1269189">
                <a:moveTo>
                  <a:pt x="0" y="0"/>
                </a:moveTo>
                <a:lnTo>
                  <a:pt x="1430438" y="0"/>
                </a:lnTo>
                <a:lnTo>
                  <a:pt x="1430438" y="1269188"/>
                </a:lnTo>
                <a:lnTo>
                  <a:pt x="0" y="126918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22437256" y="20917276"/>
            <a:ext cx="1273821" cy="1269189"/>
          </a:xfrm>
          <a:custGeom>
            <a:avLst/>
            <a:gdLst/>
            <a:ahLst/>
            <a:cxnLst/>
            <a:rect l="l" t="t" r="r" b="b"/>
            <a:pathLst>
              <a:path w="1273821" h="1269189">
                <a:moveTo>
                  <a:pt x="0" y="0"/>
                </a:moveTo>
                <a:lnTo>
                  <a:pt x="1273821" y="0"/>
                </a:lnTo>
                <a:lnTo>
                  <a:pt x="1273821" y="1269188"/>
                </a:lnTo>
                <a:lnTo>
                  <a:pt x="0" y="1269188"/>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12503840" y="20917276"/>
            <a:ext cx="2085503" cy="1057919"/>
          </a:xfrm>
          <a:custGeom>
            <a:avLst/>
            <a:gdLst/>
            <a:ahLst/>
            <a:cxnLst/>
            <a:rect l="l" t="t" r="r" b="b"/>
            <a:pathLst>
              <a:path w="2085503" h="1057919">
                <a:moveTo>
                  <a:pt x="0" y="0"/>
                </a:moveTo>
                <a:lnTo>
                  <a:pt x="2085503" y="0"/>
                </a:lnTo>
                <a:lnTo>
                  <a:pt x="2085503" y="1057918"/>
                </a:lnTo>
                <a:lnTo>
                  <a:pt x="0" y="1057918"/>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17110023" y="17847295"/>
            <a:ext cx="2088852" cy="2058469"/>
          </a:xfrm>
          <a:custGeom>
            <a:avLst/>
            <a:gdLst/>
            <a:ahLst/>
            <a:cxnLst/>
            <a:rect l="l" t="t" r="r" b="b"/>
            <a:pathLst>
              <a:path w="2088852" h="2058469">
                <a:moveTo>
                  <a:pt x="0" y="0"/>
                </a:moveTo>
                <a:lnTo>
                  <a:pt x="2088853" y="0"/>
                </a:lnTo>
                <a:lnTo>
                  <a:pt x="2088853" y="2058469"/>
                </a:lnTo>
                <a:lnTo>
                  <a:pt x="0" y="2058469"/>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rot="5400000">
            <a:off x="18936548" y="20807676"/>
            <a:ext cx="1269189" cy="1488387"/>
          </a:xfrm>
          <a:custGeom>
            <a:avLst/>
            <a:gdLst/>
            <a:ahLst/>
            <a:cxnLst/>
            <a:rect l="l" t="t" r="r" b="b"/>
            <a:pathLst>
              <a:path w="1269189" h="1488387">
                <a:moveTo>
                  <a:pt x="0" y="0"/>
                </a:moveTo>
                <a:lnTo>
                  <a:pt x="1269188" y="0"/>
                </a:lnTo>
                <a:lnTo>
                  <a:pt x="1269188" y="1488388"/>
                </a:lnTo>
                <a:lnTo>
                  <a:pt x="0" y="148838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rot="-5400000">
            <a:off x="12214960" y="18367100"/>
            <a:ext cx="2023003" cy="1018858"/>
          </a:xfrm>
          <a:custGeom>
            <a:avLst/>
            <a:gdLst/>
            <a:ahLst/>
            <a:cxnLst/>
            <a:rect l="l" t="t" r="r" b="b"/>
            <a:pathLst>
              <a:path w="2023003" h="1018858">
                <a:moveTo>
                  <a:pt x="0" y="0"/>
                </a:moveTo>
                <a:lnTo>
                  <a:pt x="2023002" y="0"/>
                </a:lnTo>
                <a:lnTo>
                  <a:pt x="2023002" y="1018858"/>
                </a:lnTo>
                <a:lnTo>
                  <a:pt x="0" y="101885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17029431" y="20917276"/>
            <a:ext cx="1292692" cy="1269189"/>
          </a:xfrm>
          <a:custGeom>
            <a:avLst/>
            <a:gdLst/>
            <a:ahLst/>
            <a:cxnLst/>
            <a:rect l="l" t="t" r="r" b="b"/>
            <a:pathLst>
              <a:path w="1292692" h="1269189">
                <a:moveTo>
                  <a:pt x="0" y="0"/>
                </a:moveTo>
                <a:lnTo>
                  <a:pt x="1292692" y="0"/>
                </a:lnTo>
                <a:lnTo>
                  <a:pt x="1292692" y="1269188"/>
                </a:lnTo>
                <a:lnTo>
                  <a:pt x="0" y="1269188"/>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26187226" y="20917276"/>
            <a:ext cx="1146885" cy="1269189"/>
          </a:xfrm>
          <a:custGeom>
            <a:avLst/>
            <a:gdLst/>
            <a:ahLst/>
            <a:cxnLst/>
            <a:rect l="l" t="t" r="r" b="b"/>
            <a:pathLst>
              <a:path w="1146885" h="1269189">
                <a:moveTo>
                  <a:pt x="0" y="0"/>
                </a:moveTo>
                <a:lnTo>
                  <a:pt x="1146885" y="0"/>
                </a:lnTo>
                <a:lnTo>
                  <a:pt x="1146885" y="1269188"/>
                </a:lnTo>
                <a:lnTo>
                  <a:pt x="0" y="1269188"/>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20820161" y="20917276"/>
            <a:ext cx="1112271" cy="1269189"/>
          </a:xfrm>
          <a:custGeom>
            <a:avLst/>
            <a:gdLst/>
            <a:ahLst/>
            <a:cxnLst/>
            <a:rect l="l" t="t" r="r" b="b"/>
            <a:pathLst>
              <a:path w="1112271" h="1269189">
                <a:moveTo>
                  <a:pt x="0" y="0"/>
                </a:moveTo>
                <a:lnTo>
                  <a:pt x="1112270" y="0"/>
                </a:lnTo>
                <a:lnTo>
                  <a:pt x="1112270" y="1269188"/>
                </a:lnTo>
                <a:lnTo>
                  <a:pt x="0" y="1269188"/>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Freeform 28"/>
          <p:cNvSpPr/>
          <p:nvPr/>
        </p:nvSpPr>
        <p:spPr>
          <a:xfrm>
            <a:off x="6696690" y="20728414"/>
            <a:ext cx="1490571" cy="1458050"/>
          </a:xfrm>
          <a:custGeom>
            <a:avLst/>
            <a:gdLst/>
            <a:ahLst/>
            <a:cxnLst/>
            <a:rect l="l" t="t" r="r" b="b"/>
            <a:pathLst>
              <a:path w="1490571" h="1458050">
                <a:moveTo>
                  <a:pt x="0" y="0"/>
                </a:moveTo>
                <a:lnTo>
                  <a:pt x="1490572" y="0"/>
                </a:lnTo>
                <a:lnTo>
                  <a:pt x="1490572" y="1458050"/>
                </a:lnTo>
                <a:lnTo>
                  <a:pt x="0" y="1458050"/>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29" name="Freeform 29"/>
          <p:cNvSpPr/>
          <p:nvPr/>
        </p:nvSpPr>
        <p:spPr>
          <a:xfrm>
            <a:off x="8692087" y="20706006"/>
            <a:ext cx="1475075" cy="1480458"/>
          </a:xfrm>
          <a:custGeom>
            <a:avLst/>
            <a:gdLst/>
            <a:ahLst/>
            <a:cxnLst/>
            <a:rect l="l" t="t" r="r" b="b"/>
            <a:pathLst>
              <a:path w="1475075" h="1480458">
                <a:moveTo>
                  <a:pt x="0" y="0"/>
                </a:moveTo>
                <a:lnTo>
                  <a:pt x="1475074" y="0"/>
                </a:lnTo>
                <a:lnTo>
                  <a:pt x="1475074" y="1480458"/>
                </a:lnTo>
                <a:lnTo>
                  <a:pt x="0" y="1480458"/>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0" name="Freeform 30"/>
          <p:cNvSpPr/>
          <p:nvPr/>
        </p:nvSpPr>
        <p:spPr>
          <a:xfrm>
            <a:off x="26484679" y="17790641"/>
            <a:ext cx="1661332" cy="2048728"/>
          </a:xfrm>
          <a:custGeom>
            <a:avLst/>
            <a:gdLst/>
            <a:ahLst/>
            <a:cxnLst/>
            <a:rect l="l" t="t" r="r" b="b"/>
            <a:pathLst>
              <a:path w="1661332" h="2048728">
                <a:moveTo>
                  <a:pt x="0" y="0"/>
                </a:moveTo>
                <a:lnTo>
                  <a:pt x="1661332" y="0"/>
                </a:lnTo>
                <a:lnTo>
                  <a:pt x="1661332" y="2048728"/>
                </a:lnTo>
                <a:lnTo>
                  <a:pt x="0" y="2048728"/>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1" name="Freeform 31"/>
          <p:cNvSpPr/>
          <p:nvPr/>
        </p:nvSpPr>
        <p:spPr>
          <a:xfrm rot="5400000">
            <a:off x="5047959" y="21042558"/>
            <a:ext cx="1458050" cy="829763"/>
          </a:xfrm>
          <a:custGeom>
            <a:avLst/>
            <a:gdLst/>
            <a:ahLst/>
            <a:cxnLst/>
            <a:rect l="l" t="t" r="r" b="b"/>
            <a:pathLst>
              <a:path w="1458050" h="829763">
                <a:moveTo>
                  <a:pt x="0" y="0"/>
                </a:moveTo>
                <a:lnTo>
                  <a:pt x="1458050" y="0"/>
                </a:lnTo>
                <a:lnTo>
                  <a:pt x="1458050" y="829763"/>
                </a:lnTo>
                <a:lnTo>
                  <a:pt x="0" y="829763"/>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sp>
        <p:nvSpPr>
          <p:cNvPr id="32" name="Freeform 32"/>
          <p:cNvSpPr/>
          <p:nvPr/>
        </p:nvSpPr>
        <p:spPr>
          <a:xfrm rot="-5400000">
            <a:off x="5847528" y="22828192"/>
            <a:ext cx="759694" cy="2695687"/>
          </a:xfrm>
          <a:custGeom>
            <a:avLst/>
            <a:gdLst/>
            <a:ahLst/>
            <a:cxnLst/>
            <a:rect l="l" t="t" r="r" b="b"/>
            <a:pathLst>
              <a:path w="759694" h="2695687">
                <a:moveTo>
                  <a:pt x="0" y="0"/>
                </a:moveTo>
                <a:lnTo>
                  <a:pt x="759693" y="0"/>
                </a:lnTo>
                <a:lnTo>
                  <a:pt x="759693" y="2695688"/>
                </a:lnTo>
                <a:lnTo>
                  <a:pt x="0" y="2695688"/>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sp>
      <p:sp>
        <p:nvSpPr>
          <p:cNvPr id="33" name="Freeform 33"/>
          <p:cNvSpPr/>
          <p:nvPr/>
        </p:nvSpPr>
        <p:spPr>
          <a:xfrm rot="5400000">
            <a:off x="2824420" y="22889973"/>
            <a:ext cx="720195" cy="2572125"/>
          </a:xfrm>
          <a:custGeom>
            <a:avLst/>
            <a:gdLst/>
            <a:ahLst/>
            <a:cxnLst/>
            <a:rect l="l" t="t" r="r" b="b"/>
            <a:pathLst>
              <a:path w="720195" h="2572125">
                <a:moveTo>
                  <a:pt x="0" y="0"/>
                </a:moveTo>
                <a:lnTo>
                  <a:pt x="720195" y="0"/>
                </a:lnTo>
                <a:lnTo>
                  <a:pt x="720195" y="2572126"/>
                </a:lnTo>
                <a:lnTo>
                  <a:pt x="0" y="2572126"/>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sp>
      <p:sp>
        <p:nvSpPr>
          <p:cNvPr id="34" name="Freeform 34"/>
          <p:cNvSpPr/>
          <p:nvPr/>
        </p:nvSpPr>
        <p:spPr>
          <a:xfrm>
            <a:off x="14269290" y="17835437"/>
            <a:ext cx="2307334" cy="1959136"/>
          </a:xfrm>
          <a:custGeom>
            <a:avLst/>
            <a:gdLst/>
            <a:ahLst/>
            <a:cxnLst/>
            <a:rect l="l" t="t" r="r" b="b"/>
            <a:pathLst>
              <a:path w="2307334" h="1959136">
                <a:moveTo>
                  <a:pt x="0" y="0"/>
                </a:moveTo>
                <a:lnTo>
                  <a:pt x="2307333" y="0"/>
                </a:lnTo>
                <a:lnTo>
                  <a:pt x="2307333" y="1959136"/>
                </a:lnTo>
                <a:lnTo>
                  <a:pt x="0" y="1959136"/>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35" name="Freeform 35"/>
          <p:cNvSpPr/>
          <p:nvPr/>
        </p:nvSpPr>
        <p:spPr>
          <a:xfrm>
            <a:off x="10671986" y="20706006"/>
            <a:ext cx="1327029" cy="1480458"/>
          </a:xfrm>
          <a:custGeom>
            <a:avLst/>
            <a:gdLst/>
            <a:ahLst/>
            <a:cxnLst/>
            <a:rect l="l" t="t" r="r" b="b"/>
            <a:pathLst>
              <a:path w="1327029" h="1480458">
                <a:moveTo>
                  <a:pt x="0" y="0"/>
                </a:moveTo>
                <a:lnTo>
                  <a:pt x="1327029" y="0"/>
                </a:lnTo>
                <a:lnTo>
                  <a:pt x="1327029" y="1480458"/>
                </a:lnTo>
                <a:lnTo>
                  <a:pt x="0" y="1480458"/>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sp>
        <p:nvSpPr>
          <p:cNvPr id="36" name="Freeform 36"/>
          <p:cNvSpPr/>
          <p:nvPr/>
        </p:nvSpPr>
        <p:spPr>
          <a:xfrm rot="-10800000">
            <a:off x="24215902" y="20917276"/>
            <a:ext cx="1466499" cy="1269189"/>
          </a:xfrm>
          <a:custGeom>
            <a:avLst/>
            <a:gdLst/>
            <a:ahLst/>
            <a:cxnLst/>
            <a:rect l="l" t="t" r="r" b="b"/>
            <a:pathLst>
              <a:path w="1466499" h="1269189">
                <a:moveTo>
                  <a:pt x="0" y="0"/>
                </a:moveTo>
                <a:lnTo>
                  <a:pt x="1466499" y="0"/>
                </a:lnTo>
                <a:lnTo>
                  <a:pt x="1466499" y="1269188"/>
                </a:lnTo>
                <a:lnTo>
                  <a:pt x="0" y="1269188"/>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sp>
      <p:sp>
        <p:nvSpPr>
          <p:cNvPr id="37" name="Freeform 37"/>
          <p:cNvSpPr/>
          <p:nvPr/>
        </p:nvSpPr>
        <p:spPr>
          <a:xfrm>
            <a:off x="14619542" y="23189316"/>
            <a:ext cx="1607898" cy="1823389"/>
          </a:xfrm>
          <a:custGeom>
            <a:avLst/>
            <a:gdLst/>
            <a:ahLst/>
            <a:cxnLst/>
            <a:rect l="l" t="t" r="r" b="b"/>
            <a:pathLst>
              <a:path w="1607898" h="1823389">
                <a:moveTo>
                  <a:pt x="0" y="0"/>
                </a:moveTo>
                <a:lnTo>
                  <a:pt x="1607897" y="0"/>
                </a:lnTo>
                <a:lnTo>
                  <a:pt x="1607897" y="1823389"/>
                </a:lnTo>
                <a:lnTo>
                  <a:pt x="0" y="1823389"/>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sp>
      <p:sp>
        <p:nvSpPr>
          <p:cNvPr id="38" name="Freeform 38"/>
          <p:cNvSpPr/>
          <p:nvPr/>
        </p:nvSpPr>
        <p:spPr>
          <a:xfrm>
            <a:off x="10131561" y="23189316"/>
            <a:ext cx="1650996" cy="1823389"/>
          </a:xfrm>
          <a:custGeom>
            <a:avLst/>
            <a:gdLst/>
            <a:ahLst/>
            <a:cxnLst/>
            <a:rect l="l" t="t" r="r" b="b"/>
            <a:pathLst>
              <a:path w="1650996" h="1823389">
                <a:moveTo>
                  <a:pt x="0" y="0"/>
                </a:moveTo>
                <a:lnTo>
                  <a:pt x="1650996" y="0"/>
                </a:lnTo>
                <a:lnTo>
                  <a:pt x="1650996" y="1823389"/>
                </a:lnTo>
                <a:lnTo>
                  <a:pt x="0" y="1823389"/>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sp>
      <p:sp>
        <p:nvSpPr>
          <p:cNvPr id="39" name="Freeform 39"/>
          <p:cNvSpPr/>
          <p:nvPr/>
        </p:nvSpPr>
        <p:spPr>
          <a:xfrm>
            <a:off x="16637014" y="23396028"/>
            <a:ext cx="1899940" cy="1616677"/>
          </a:xfrm>
          <a:custGeom>
            <a:avLst/>
            <a:gdLst/>
            <a:ahLst/>
            <a:cxnLst/>
            <a:rect l="l" t="t" r="r" b="b"/>
            <a:pathLst>
              <a:path w="1899940" h="1616677">
                <a:moveTo>
                  <a:pt x="0" y="0"/>
                </a:moveTo>
                <a:lnTo>
                  <a:pt x="1899941" y="0"/>
                </a:lnTo>
                <a:lnTo>
                  <a:pt x="1899941" y="1616677"/>
                </a:lnTo>
                <a:lnTo>
                  <a:pt x="0" y="1616677"/>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sp>
      <p:sp>
        <p:nvSpPr>
          <p:cNvPr id="40" name="Freeform 40"/>
          <p:cNvSpPr/>
          <p:nvPr/>
        </p:nvSpPr>
        <p:spPr>
          <a:xfrm>
            <a:off x="12192132" y="23189316"/>
            <a:ext cx="2017835" cy="1823389"/>
          </a:xfrm>
          <a:custGeom>
            <a:avLst/>
            <a:gdLst/>
            <a:ahLst/>
            <a:cxnLst/>
            <a:rect l="l" t="t" r="r" b="b"/>
            <a:pathLst>
              <a:path w="2017835" h="1823389">
                <a:moveTo>
                  <a:pt x="0" y="0"/>
                </a:moveTo>
                <a:lnTo>
                  <a:pt x="2017835" y="0"/>
                </a:lnTo>
                <a:lnTo>
                  <a:pt x="2017835" y="1823389"/>
                </a:lnTo>
                <a:lnTo>
                  <a:pt x="0" y="1823389"/>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sp>
      <p:sp>
        <p:nvSpPr>
          <p:cNvPr id="41" name="Freeform 41"/>
          <p:cNvSpPr/>
          <p:nvPr/>
        </p:nvSpPr>
        <p:spPr>
          <a:xfrm>
            <a:off x="18946530" y="23189316"/>
            <a:ext cx="987945" cy="1823389"/>
          </a:xfrm>
          <a:custGeom>
            <a:avLst/>
            <a:gdLst/>
            <a:ahLst/>
            <a:cxnLst/>
            <a:rect l="l" t="t" r="r" b="b"/>
            <a:pathLst>
              <a:path w="987945" h="1823389">
                <a:moveTo>
                  <a:pt x="0" y="0"/>
                </a:moveTo>
                <a:lnTo>
                  <a:pt x="987945" y="0"/>
                </a:lnTo>
                <a:lnTo>
                  <a:pt x="987945" y="1823389"/>
                </a:lnTo>
                <a:lnTo>
                  <a:pt x="0" y="1823389"/>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sp>
      <p:sp>
        <p:nvSpPr>
          <p:cNvPr id="42" name="Freeform 42"/>
          <p:cNvSpPr/>
          <p:nvPr/>
        </p:nvSpPr>
        <p:spPr>
          <a:xfrm>
            <a:off x="7984793" y="23189316"/>
            <a:ext cx="1737193" cy="1823389"/>
          </a:xfrm>
          <a:custGeom>
            <a:avLst/>
            <a:gdLst/>
            <a:ahLst/>
            <a:cxnLst/>
            <a:rect l="l" t="t" r="r" b="b"/>
            <a:pathLst>
              <a:path w="1737193" h="1823389">
                <a:moveTo>
                  <a:pt x="0" y="0"/>
                </a:moveTo>
                <a:lnTo>
                  <a:pt x="1737193" y="0"/>
                </a:lnTo>
                <a:lnTo>
                  <a:pt x="1737193" y="1823389"/>
                </a:lnTo>
                <a:lnTo>
                  <a:pt x="0" y="1823389"/>
                </a:lnTo>
                <a:lnTo>
                  <a:pt x="0" y="0"/>
                </a:lnTo>
                <a:close/>
              </a:path>
            </a:pathLst>
          </a:custGeom>
          <a:blipFill>
            <a:blip r:embed="rId82">
              <a:extLst>
                <a:ext uri="{96DAC541-7B7A-43D3-8B79-37D633B846F1}">
                  <asvg:svgBlip xmlns:asvg="http://schemas.microsoft.com/office/drawing/2016/SVG/main" r:embed="rId83"/>
                </a:ext>
              </a:extLst>
            </a:blip>
            <a:stretch>
              <a:fillRect/>
            </a:stretch>
          </a:blipFill>
        </p:spPr>
      </p:sp>
      <p:sp>
        <p:nvSpPr>
          <p:cNvPr id="43" name="Freeform 43"/>
          <p:cNvSpPr/>
          <p:nvPr/>
        </p:nvSpPr>
        <p:spPr>
          <a:xfrm>
            <a:off x="26778053" y="23150191"/>
            <a:ext cx="1511829" cy="1796806"/>
          </a:xfrm>
          <a:custGeom>
            <a:avLst/>
            <a:gdLst/>
            <a:ahLst/>
            <a:cxnLst/>
            <a:rect l="l" t="t" r="r" b="b"/>
            <a:pathLst>
              <a:path w="1511829" h="1796806">
                <a:moveTo>
                  <a:pt x="0" y="0"/>
                </a:moveTo>
                <a:lnTo>
                  <a:pt x="1511829" y="0"/>
                </a:lnTo>
                <a:lnTo>
                  <a:pt x="1511829" y="1796806"/>
                </a:lnTo>
                <a:lnTo>
                  <a:pt x="0" y="1796806"/>
                </a:lnTo>
                <a:lnTo>
                  <a:pt x="0" y="0"/>
                </a:lnTo>
                <a:close/>
              </a:path>
            </a:pathLst>
          </a:custGeom>
          <a:blipFill>
            <a:blip r:embed="rId84">
              <a:extLst>
                <a:ext uri="{96DAC541-7B7A-43D3-8B79-37D633B846F1}">
                  <asvg:svgBlip xmlns:asvg="http://schemas.microsoft.com/office/drawing/2016/SVG/main" r:embed="rId85"/>
                </a:ext>
              </a:extLst>
            </a:blip>
            <a:stretch>
              <a:fillRect t="-83" b="-83"/>
            </a:stretch>
          </a:blipFill>
        </p:spPr>
      </p:sp>
      <p:sp>
        <p:nvSpPr>
          <p:cNvPr id="44" name="Freeform 44"/>
          <p:cNvSpPr/>
          <p:nvPr/>
        </p:nvSpPr>
        <p:spPr>
          <a:xfrm>
            <a:off x="24884171" y="23189316"/>
            <a:ext cx="1546701" cy="1718556"/>
          </a:xfrm>
          <a:custGeom>
            <a:avLst/>
            <a:gdLst/>
            <a:ahLst/>
            <a:cxnLst/>
            <a:rect l="l" t="t" r="r" b="b"/>
            <a:pathLst>
              <a:path w="1546701" h="1718556">
                <a:moveTo>
                  <a:pt x="0" y="0"/>
                </a:moveTo>
                <a:lnTo>
                  <a:pt x="1546701" y="0"/>
                </a:lnTo>
                <a:lnTo>
                  <a:pt x="1546701" y="1718556"/>
                </a:lnTo>
                <a:lnTo>
                  <a:pt x="0" y="1718556"/>
                </a:lnTo>
                <a:lnTo>
                  <a:pt x="0" y="0"/>
                </a:lnTo>
                <a:close/>
              </a:path>
            </a:pathLst>
          </a:custGeom>
          <a:blipFill>
            <a:blip r:embed="rId86">
              <a:extLst>
                <a:ext uri="{96DAC541-7B7A-43D3-8B79-37D633B846F1}">
                  <asvg:svgBlip xmlns:asvg="http://schemas.microsoft.com/office/drawing/2016/SVG/main" r:embed="rId87"/>
                </a:ext>
              </a:extLst>
            </a:blip>
            <a:stretch>
              <a:fillRect/>
            </a:stretch>
          </a:blipFill>
        </p:spPr>
      </p:sp>
      <p:sp>
        <p:nvSpPr>
          <p:cNvPr id="45" name="Freeform 45"/>
          <p:cNvSpPr/>
          <p:nvPr/>
        </p:nvSpPr>
        <p:spPr>
          <a:xfrm>
            <a:off x="22697160" y="23189316"/>
            <a:ext cx="1724828" cy="1718556"/>
          </a:xfrm>
          <a:custGeom>
            <a:avLst/>
            <a:gdLst/>
            <a:ahLst/>
            <a:cxnLst/>
            <a:rect l="l" t="t" r="r" b="b"/>
            <a:pathLst>
              <a:path w="1724828" h="1718556">
                <a:moveTo>
                  <a:pt x="0" y="0"/>
                </a:moveTo>
                <a:lnTo>
                  <a:pt x="1724829" y="0"/>
                </a:lnTo>
                <a:lnTo>
                  <a:pt x="1724829" y="1718556"/>
                </a:lnTo>
                <a:lnTo>
                  <a:pt x="0" y="1718556"/>
                </a:lnTo>
                <a:lnTo>
                  <a:pt x="0" y="0"/>
                </a:lnTo>
                <a:close/>
              </a:path>
            </a:pathLst>
          </a:custGeom>
          <a:blipFill>
            <a:blip r:embed="rId88">
              <a:extLst>
                <a:ext uri="{96DAC541-7B7A-43D3-8B79-37D633B846F1}">
                  <asvg:svgBlip xmlns:asvg="http://schemas.microsoft.com/office/drawing/2016/SVG/main" r:embed="rId89"/>
                </a:ext>
              </a:extLst>
            </a:blip>
            <a:stretch>
              <a:fillRect/>
            </a:stretch>
          </a:blipFill>
        </p:spPr>
      </p:sp>
      <p:sp>
        <p:nvSpPr>
          <p:cNvPr id="46" name="Freeform 46"/>
          <p:cNvSpPr/>
          <p:nvPr/>
        </p:nvSpPr>
        <p:spPr>
          <a:xfrm>
            <a:off x="2207846" y="25850905"/>
            <a:ext cx="1588456" cy="1545134"/>
          </a:xfrm>
          <a:custGeom>
            <a:avLst/>
            <a:gdLst/>
            <a:ahLst/>
            <a:cxnLst/>
            <a:rect l="l" t="t" r="r" b="b"/>
            <a:pathLst>
              <a:path w="1588456" h="1545134">
                <a:moveTo>
                  <a:pt x="0" y="0"/>
                </a:moveTo>
                <a:lnTo>
                  <a:pt x="1588456" y="0"/>
                </a:lnTo>
                <a:lnTo>
                  <a:pt x="1588456" y="1545134"/>
                </a:lnTo>
                <a:lnTo>
                  <a:pt x="0" y="1545134"/>
                </a:lnTo>
                <a:lnTo>
                  <a:pt x="0" y="0"/>
                </a:lnTo>
                <a:close/>
              </a:path>
            </a:pathLst>
          </a:custGeom>
          <a:blipFill>
            <a:blip r:embed="rId90">
              <a:extLst>
                <a:ext uri="{96DAC541-7B7A-43D3-8B79-37D633B846F1}">
                  <asvg:svgBlip xmlns:asvg="http://schemas.microsoft.com/office/drawing/2016/SVG/main" r:embed="rId91"/>
                </a:ext>
              </a:extLst>
            </a:blip>
            <a:stretch>
              <a:fillRect/>
            </a:stretch>
          </a:blipFill>
        </p:spPr>
      </p:sp>
      <p:sp>
        <p:nvSpPr>
          <p:cNvPr id="47" name="Freeform 47"/>
          <p:cNvSpPr/>
          <p:nvPr/>
        </p:nvSpPr>
        <p:spPr>
          <a:xfrm>
            <a:off x="20344050" y="23189316"/>
            <a:ext cx="1943535" cy="1823389"/>
          </a:xfrm>
          <a:custGeom>
            <a:avLst/>
            <a:gdLst/>
            <a:ahLst/>
            <a:cxnLst/>
            <a:rect l="l" t="t" r="r" b="b"/>
            <a:pathLst>
              <a:path w="1943535" h="1823389">
                <a:moveTo>
                  <a:pt x="0" y="0"/>
                </a:moveTo>
                <a:lnTo>
                  <a:pt x="1943535" y="0"/>
                </a:lnTo>
                <a:lnTo>
                  <a:pt x="1943535" y="1823389"/>
                </a:lnTo>
                <a:lnTo>
                  <a:pt x="0" y="1823389"/>
                </a:lnTo>
                <a:lnTo>
                  <a:pt x="0" y="0"/>
                </a:lnTo>
                <a:close/>
              </a:path>
            </a:pathLst>
          </a:custGeom>
          <a:blipFill>
            <a:blip r:embed="rId92">
              <a:extLst>
                <a:ext uri="{96DAC541-7B7A-43D3-8B79-37D633B846F1}">
                  <asvg:svgBlip xmlns:asvg="http://schemas.microsoft.com/office/drawing/2016/SVG/main" r:embed="rId93"/>
                </a:ext>
              </a:extLst>
            </a:blip>
            <a:stretch>
              <a:fillRect/>
            </a:stretch>
          </a:blipFill>
        </p:spPr>
      </p:sp>
      <p:sp>
        <p:nvSpPr>
          <p:cNvPr id="48" name="Freeform 48"/>
          <p:cNvSpPr/>
          <p:nvPr/>
        </p:nvSpPr>
        <p:spPr>
          <a:xfrm>
            <a:off x="4243084" y="25850905"/>
            <a:ext cx="1014170" cy="1545134"/>
          </a:xfrm>
          <a:custGeom>
            <a:avLst/>
            <a:gdLst/>
            <a:ahLst/>
            <a:cxnLst/>
            <a:rect l="l" t="t" r="r" b="b"/>
            <a:pathLst>
              <a:path w="1014170" h="1545134">
                <a:moveTo>
                  <a:pt x="0" y="0"/>
                </a:moveTo>
                <a:lnTo>
                  <a:pt x="1014170" y="0"/>
                </a:lnTo>
                <a:lnTo>
                  <a:pt x="1014170" y="1545134"/>
                </a:lnTo>
                <a:lnTo>
                  <a:pt x="0" y="1545134"/>
                </a:lnTo>
                <a:lnTo>
                  <a:pt x="0" y="0"/>
                </a:lnTo>
                <a:close/>
              </a:path>
            </a:pathLst>
          </a:custGeom>
          <a:blipFill>
            <a:blip r:embed="rId94">
              <a:extLst>
                <a:ext uri="{96DAC541-7B7A-43D3-8B79-37D633B846F1}">
                  <asvg:svgBlip xmlns:asvg="http://schemas.microsoft.com/office/drawing/2016/SVG/main" r:embed="rId95"/>
                </a:ext>
              </a:extLst>
            </a:blip>
            <a:stretch>
              <a:fillRect/>
            </a:stretch>
          </a:blipFill>
        </p:spPr>
      </p:sp>
      <p:sp>
        <p:nvSpPr>
          <p:cNvPr id="49" name="Freeform 49"/>
          <p:cNvSpPr/>
          <p:nvPr/>
        </p:nvSpPr>
        <p:spPr>
          <a:xfrm>
            <a:off x="5704929" y="25850905"/>
            <a:ext cx="1246597" cy="1545134"/>
          </a:xfrm>
          <a:custGeom>
            <a:avLst/>
            <a:gdLst/>
            <a:ahLst/>
            <a:cxnLst/>
            <a:rect l="l" t="t" r="r" b="b"/>
            <a:pathLst>
              <a:path w="1246597" h="1545134">
                <a:moveTo>
                  <a:pt x="0" y="0"/>
                </a:moveTo>
                <a:lnTo>
                  <a:pt x="1246597" y="0"/>
                </a:lnTo>
                <a:lnTo>
                  <a:pt x="1246597" y="1545134"/>
                </a:lnTo>
                <a:lnTo>
                  <a:pt x="0" y="1545134"/>
                </a:lnTo>
                <a:lnTo>
                  <a:pt x="0" y="0"/>
                </a:lnTo>
                <a:close/>
              </a:path>
            </a:pathLst>
          </a:custGeom>
          <a:blipFill>
            <a:blip r:embed="rId96">
              <a:extLst>
                <a:ext uri="{96DAC541-7B7A-43D3-8B79-37D633B846F1}">
                  <asvg:svgBlip xmlns:asvg="http://schemas.microsoft.com/office/drawing/2016/SVG/main" r:embed="rId97"/>
                </a:ext>
              </a:extLst>
            </a:blip>
            <a:stretch>
              <a:fillRect t="-82" b="-82"/>
            </a:stretch>
          </a:blipFill>
        </p:spPr>
      </p:sp>
      <p:sp>
        <p:nvSpPr>
          <p:cNvPr id="50" name="Freeform 50"/>
          <p:cNvSpPr/>
          <p:nvPr/>
        </p:nvSpPr>
        <p:spPr>
          <a:xfrm>
            <a:off x="9210988" y="25850905"/>
            <a:ext cx="1545134" cy="1545134"/>
          </a:xfrm>
          <a:custGeom>
            <a:avLst/>
            <a:gdLst/>
            <a:ahLst/>
            <a:cxnLst/>
            <a:rect l="l" t="t" r="r" b="b"/>
            <a:pathLst>
              <a:path w="1545134" h="1545134">
                <a:moveTo>
                  <a:pt x="0" y="0"/>
                </a:moveTo>
                <a:lnTo>
                  <a:pt x="1545134" y="0"/>
                </a:lnTo>
                <a:lnTo>
                  <a:pt x="1545134" y="1545134"/>
                </a:lnTo>
                <a:lnTo>
                  <a:pt x="0" y="1545134"/>
                </a:lnTo>
                <a:lnTo>
                  <a:pt x="0" y="0"/>
                </a:lnTo>
                <a:close/>
              </a:path>
            </a:pathLst>
          </a:custGeom>
          <a:blipFill>
            <a:blip r:embed="rId98">
              <a:extLst>
                <a:ext uri="{96DAC541-7B7A-43D3-8B79-37D633B846F1}">
                  <asvg:svgBlip xmlns:asvg="http://schemas.microsoft.com/office/drawing/2016/SVG/main" r:embed="rId99"/>
                </a:ext>
              </a:extLst>
            </a:blip>
            <a:stretch>
              <a:fillRect/>
            </a:stretch>
          </a:blipFill>
        </p:spPr>
      </p:sp>
      <p:sp>
        <p:nvSpPr>
          <p:cNvPr id="51" name="Freeform 51"/>
          <p:cNvSpPr/>
          <p:nvPr/>
        </p:nvSpPr>
        <p:spPr>
          <a:xfrm>
            <a:off x="7399201" y="25850905"/>
            <a:ext cx="1545134" cy="1545134"/>
          </a:xfrm>
          <a:custGeom>
            <a:avLst/>
            <a:gdLst/>
            <a:ahLst/>
            <a:cxnLst/>
            <a:rect l="l" t="t" r="r" b="b"/>
            <a:pathLst>
              <a:path w="1545134" h="1545134">
                <a:moveTo>
                  <a:pt x="0" y="0"/>
                </a:moveTo>
                <a:lnTo>
                  <a:pt x="1545134" y="0"/>
                </a:lnTo>
                <a:lnTo>
                  <a:pt x="1545134" y="1545134"/>
                </a:lnTo>
                <a:lnTo>
                  <a:pt x="0" y="1545134"/>
                </a:lnTo>
                <a:lnTo>
                  <a:pt x="0" y="0"/>
                </a:lnTo>
                <a:close/>
              </a:path>
            </a:pathLst>
          </a:custGeom>
          <a:blipFill>
            <a:blip r:embed="rId100">
              <a:extLst>
                <a:ext uri="{96DAC541-7B7A-43D3-8B79-37D633B846F1}">
                  <asvg:svgBlip xmlns:asvg="http://schemas.microsoft.com/office/drawing/2016/SVG/main" r:embed="rId101"/>
                </a:ext>
              </a:extLst>
            </a:blip>
            <a:stretch>
              <a:fillRect/>
            </a:stretch>
          </a:blipFill>
        </p:spPr>
      </p:sp>
      <p:sp>
        <p:nvSpPr>
          <p:cNvPr id="52" name="Freeform 52"/>
          <p:cNvSpPr/>
          <p:nvPr/>
        </p:nvSpPr>
        <p:spPr>
          <a:xfrm>
            <a:off x="11203797" y="25850905"/>
            <a:ext cx="1533897" cy="1545134"/>
          </a:xfrm>
          <a:custGeom>
            <a:avLst/>
            <a:gdLst/>
            <a:ahLst/>
            <a:cxnLst/>
            <a:rect l="l" t="t" r="r" b="b"/>
            <a:pathLst>
              <a:path w="1533897" h="1545134">
                <a:moveTo>
                  <a:pt x="0" y="0"/>
                </a:moveTo>
                <a:lnTo>
                  <a:pt x="1533897" y="0"/>
                </a:lnTo>
                <a:lnTo>
                  <a:pt x="1533897" y="1545134"/>
                </a:lnTo>
                <a:lnTo>
                  <a:pt x="0" y="1545134"/>
                </a:lnTo>
                <a:lnTo>
                  <a:pt x="0" y="0"/>
                </a:lnTo>
                <a:close/>
              </a:path>
            </a:pathLst>
          </a:custGeom>
          <a:blipFill>
            <a:blip r:embed="rId102">
              <a:extLst>
                <a:ext uri="{96DAC541-7B7A-43D3-8B79-37D633B846F1}">
                  <asvg:svgBlip xmlns:asvg="http://schemas.microsoft.com/office/drawing/2016/SVG/main" r:embed="rId103"/>
                </a:ext>
              </a:extLst>
            </a:blip>
            <a:stretch>
              <a:fillRect/>
            </a:stretch>
          </a:blipFill>
        </p:spPr>
      </p:sp>
      <p:sp>
        <p:nvSpPr>
          <p:cNvPr id="53" name="Freeform 53"/>
          <p:cNvSpPr/>
          <p:nvPr/>
        </p:nvSpPr>
        <p:spPr>
          <a:xfrm>
            <a:off x="13185369" y="25850905"/>
            <a:ext cx="1545134" cy="1545134"/>
          </a:xfrm>
          <a:custGeom>
            <a:avLst/>
            <a:gdLst/>
            <a:ahLst/>
            <a:cxnLst/>
            <a:rect l="l" t="t" r="r" b="b"/>
            <a:pathLst>
              <a:path w="1545134" h="1545134">
                <a:moveTo>
                  <a:pt x="0" y="0"/>
                </a:moveTo>
                <a:lnTo>
                  <a:pt x="1545135" y="0"/>
                </a:lnTo>
                <a:lnTo>
                  <a:pt x="1545135" y="1545134"/>
                </a:lnTo>
                <a:lnTo>
                  <a:pt x="0" y="1545134"/>
                </a:lnTo>
                <a:lnTo>
                  <a:pt x="0" y="0"/>
                </a:lnTo>
                <a:close/>
              </a:path>
            </a:pathLst>
          </a:custGeom>
          <a:blipFill>
            <a:blip r:embed="rId104">
              <a:extLst>
                <a:ext uri="{96DAC541-7B7A-43D3-8B79-37D633B846F1}">
                  <asvg:svgBlip xmlns:asvg="http://schemas.microsoft.com/office/drawing/2016/SVG/main" r:embed="rId105"/>
                </a:ext>
              </a:extLst>
            </a:blip>
            <a:stretch>
              <a:fillRect/>
            </a:stretch>
          </a:blipFill>
        </p:spPr>
      </p:sp>
      <p:sp>
        <p:nvSpPr>
          <p:cNvPr id="54" name="Freeform 54"/>
          <p:cNvSpPr/>
          <p:nvPr/>
        </p:nvSpPr>
        <p:spPr>
          <a:xfrm>
            <a:off x="15178179" y="25850905"/>
            <a:ext cx="1730802" cy="1545134"/>
          </a:xfrm>
          <a:custGeom>
            <a:avLst/>
            <a:gdLst/>
            <a:ahLst/>
            <a:cxnLst/>
            <a:rect l="l" t="t" r="r" b="b"/>
            <a:pathLst>
              <a:path w="1730802" h="1545134">
                <a:moveTo>
                  <a:pt x="0" y="0"/>
                </a:moveTo>
                <a:lnTo>
                  <a:pt x="1730802" y="0"/>
                </a:lnTo>
                <a:lnTo>
                  <a:pt x="1730802" y="1545134"/>
                </a:lnTo>
                <a:lnTo>
                  <a:pt x="0" y="1545134"/>
                </a:lnTo>
                <a:lnTo>
                  <a:pt x="0" y="0"/>
                </a:lnTo>
                <a:close/>
              </a:path>
            </a:pathLst>
          </a:custGeom>
          <a:blipFill>
            <a:blip r:embed="rId106">
              <a:extLst>
                <a:ext uri="{96DAC541-7B7A-43D3-8B79-37D633B846F1}">
                  <asvg:svgBlip xmlns:asvg="http://schemas.microsoft.com/office/drawing/2016/SVG/main" r:embed="rId107"/>
                </a:ext>
              </a:extLst>
            </a:blip>
            <a:stretch>
              <a:fillRect/>
            </a:stretch>
          </a:blipFill>
        </p:spPr>
      </p:sp>
      <p:sp>
        <p:nvSpPr>
          <p:cNvPr id="55" name="Freeform 55"/>
          <p:cNvSpPr/>
          <p:nvPr/>
        </p:nvSpPr>
        <p:spPr>
          <a:xfrm>
            <a:off x="19355104" y="25850905"/>
            <a:ext cx="1573900" cy="1545134"/>
          </a:xfrm>
          <a:custGeom>
            <a:avLst/>
            <a:gdLst/>
            <a:ahLst/>
            <a:cxnLst/>
            <a:rect l="l" t="t" r="r" b="b"/>
            <a:pathLst>
              <a:path w="1573900" h="1545134">
                <a:moveTo>
                  <a:pt x="0" y="0"/>
                </a:moveTo>
                <a:lnTo>
                  <a:pt x="1573901" y="0"/>
                </a:lnTo>
                <a:lnTo>
                  <a:pt x="1573901" y="1545134"/>
                </a:lnTo>
                <a:lnTo>
                  <a:pt x="0" y="1545134"/>
                </a:lnTo>
                <a:lnTo>
                  <a:pt x="0" y="0"/>
                </a:lnTo>
                <a:close/>
              </a:path>
            </a:pathLst>
          </a:custGeom>
          <a:blipFill>
            <a:blip r:embed="rId108">
              <a:extLst>
                <a:ext uri="{96DAC541-7B7A-43D3-8B79-37D633B846F1}">
                  <asvg:svgBlip xmlns:asvg="http://schemas.microsoft.com/office/drawing/2016/SVG/main" r:embed="rId109"/>
                </a:ext>
              </a:extLst>
            </a:blip>
            <a:stretch>
              <a:fillRect/>
            </a:stretch>
          </a:blipFill>
        </p:spPr>
      </p:sp>
      <p:sp>
        <p:nvSpPr>
          <p:cNvPr id="56" name="Freeform 56"/>
          <p:cNvSpPr/>
          <p:nvPr/>
        </p:nvSpPr>
        <p:spPr>
          <a:xfrm>
            <a:off x="21376680" y="26174755"/>
            <a:ext cx="1937305" cy="1102503"/>
          </a:xfrm>
          <a:custGeom>
            <a:avLst/>
            <a:gdLst/>
            <a:ahLst/>
            <a:cxnLst/>
            <a:rect l="l" t="t" r="r" b="b"/>
            <a:pathLst>
              <a:path w="1937305" h="1102503">
                <a:moveTo>
                  <a:pt x="0" y="0"/>
                </a:moveTo>
                <a:lnTo>
                  <a:pt x="1937305" y="0"/>
                </a:lnTo>
                <a:lnTo>
                  <a:pt x="1937305" y="1102503"/>
                </a:lnTo>
                <a:lnTo>
                  <a:pt x="0" y="1102503"/>
                </a:lnTo>
                <a:lnTo>
                  <a:pt x="0" y="0"/>
                </a:lnTo>
                <a:close/>
              </a:path>
            </a:pathLst>
          </a:custGeom>
          <a:blipFill>
            <a:blip r:embed="rId110">
              <a:extLst>
                <a:ext uri="{96DAC541-7B7A-43D3-8B79-37D633B846F1}">
                  <asvg:svgBlip xmlns:asvg="http://schemas.microsoft.com/office/drawing/2016/SVG/main" r:embed="rId111"/>
                </a:ext>
              </a:extLst>
            </a:blip>
            <a:stretch>
              <a:fillRect/>
            </a:stretch>
          </a:blipFill>
        </p:spPr>
      </p:sp>
      <p:sp>
        <p:nvSpPr>
          <p:cNvPr id="57" name="Freeform 57"/>
          <p:cNvSpPr/>
          <p:nvPr/>
        </p:nvSpPr>
        <p:spPr>
          <a:xfrm>
            <a:off x="17356656" y="25850905"/>
            <a:ext cx="1550774" cy="1545134"/>
          </a:xfrm>
          <a:custGeom>
            <a:avLst/>
            <a:gdLst/>
            <a:ahLst/>
            <a:cxnLst/>
            <a:rect l="l" t="t" r="r" b="b"/>
            <a:pathLst>
              <a:path w="1550774" h="1545134">
                <a:moveTo>
                  <a:pt x="0" y="0"/>
                </a:moveTo>
                <a:lnTo>
                  <a:pt x="1550773" y="0"/>
                </a:lnTo>
                <a:lnTo>
                  <a:pt x="1550773" y="1545134"/>
                </a:lnTo>
                <a:lnTo>
                  <a:pt x="0" y="1545134"/>
                </a:lnTo>
                <a:lnTo>
                  <a:pt x="0" y="0"/>
                </a:lnTo>
                <a:close/>
              </a:path>
            </a:pathLst>
          </a:custGeom>
          <a:blipFill>
            <a:blip r:embed="rId112">
              <a:extLst>
                <a:ext uri="{96DAC541-7B7A-43D3-8B79-37D633B846F1}">
                  <asvg:svgBlip xmlns:asvg="http://schemas.microsoft.com/office/drawing/2016/SVG/main" r:embed="rId113"/>
                </a:ext>
              </a:extLst>
            </a:blip>
            <a:stretch>
              <a:fillRect/>
            </a:stretch>
          </a:blipFill>
        </p:spPr>
      </p:sp>
      <p:sp>
        <p:nvSpPr>
          <p:cNvPr id="58" name="Freeform 58"/>
          <p:cNvSpPr/>
          <p:nvPr/>
        </p:nvSpPr>
        <p:spPr>
          <a:xfrm>
            <a:off x="3277644" y="28062440"/>
            <a:ext cx="1605963" cy="1600123"/>
          </a:xfrm>
          <a:custGeom>
            <a:avLst/>
            <a:gdLst/>
            <a:ahLst/>
            <a:cxnLst/>
            <a:rect l="l" t="t" r="r" b="b"/>
            <a:pathLst>
              <a:path w="1605963" h="1600123">
                <a:moveTo>
                  <a:pt x="0" y="0"/>
                </a:moveTo>
                <a:lnTo>
                  <a:pt x="1605963" y="0"/>
                </a:lnTo>
                <a:lnTo>
                  <a:pt x="1605963" y="1600123"/>
                </a:lnTo>
                <a:lnTo>
                  <a:pt x="0" y="1600123"/>
                </a:lnTo>
                <a:lnTo>
                  <a:pt x="0" y="0"/>
                </a:lnTo>
                <a:close/>
              </a:path>
            </a:pathLst>
          </a:custGeom>
          <a:blipFill>
            <a:blip r:embed="rId114">
              <a:extLst>
                <a:ext uri="{96DAC541-7B7A-43D3-8B79-37D633B846F1}">
                  <asvg:svgBlip xmlns:asvg="http://schemas.microsoft.com/office/drawing/2016/SVG/main" r:embed="rId115"/>
                </a:ext>
              </a:extLst>
            </a:blip>
            <a:stretch>
              <a:fillRect/>
            </a:stretch>
          </a:blipFill>
        </p:spPr>
      </p:sp>
      <p:sp>
        <p:nvSpPr>
          <p:cNvPr id="59" name="Freeform 59"/>
          <p:cNvSpPr/>
          <p:nvPr/>
        </p:nvSpPr>
        <p:spPr>
          <a:xfrm>
            <a:off x="5242997" y="28117240"/>
            <a:ext cx="1486660" cy="1600123"/>
          </a:xfrm>
          <a:custGeom>
            <a:avLst/>
            <a:gdLst/>
            <a:ahLst/>
            <a:cxnLst/>
            <a:rect l="l" t="t" r="r" b="b"/>
            <a:pathLst>
              <a:path w="1486660" h="1600123">
                <a:moveTo>
                  <a:pt x="0" y="0"/>
                </a:moveTo>
                <a:lnTo>
                  <a:pt x="1486660" y="0"/>
                </a:lnTo>
                <a:lnTo>
                  <a:pt x="1486660" y="1600123"/>
                </a:lnTo>
                <a:lnTo>
                  <a:pt x="0" y="1600123"/>
                </a:lnTo>
                <a:lnTo>
                  <a:pt x="0" y="0"/>
                </a:lnTo>
                <a:close/>
              </a:path>
            </a:pathLst>
          </a:custGeom>
          <a:blipFill>
            <a:blip r:embed="rId116">
              <a:extLst>
                <a:ext uri="{96DAC541-7B7A-43D3-8B79-37D633B846F1}">
                  <asvg:svgBlip xmlns:asvg="http://schemas.microsoft.com/office/drawing/2016/SVG/main" r:embed="rId117"/>
                </a:ext>
              </a:extLst>
            </a:blip>
            <a:stretch>
              <a:fillRect/>
            </a:stretch>
          </a:blipFill>
        </p:spPr>
      </p:sp>
      <p:sp>
        <p:nvSpPr>
          <p:cNvPr id="60" name="Freeform 60"/>
          <p:cNvSpPr/>
          <p:nvPr/>
        </p:nvSpPr>
        <p:spPr>
          <a:xfrm>
            <a:off x="7082909" y="28197083"/>
            <a:ext cx="1440438" cy="1440438"/>
          </a:xfrm>
          <a:custGeom>
            <a:avLst/>
            <a:gdLst/>
            <a:ahLst/>
            <a:cxnLst/>
            <a:rect l="l" t="t" r="r" b="b"/>
            <a:pathLst>
              <a:path w="1440438" h="1440438">
                <a:moveTo>
                  <a:pt x="0" y="0"/>
                </a:moveTo>
                <a:lnTo>
                  <a:pt x="1440438" y="0"/>
                </a:lnTo>
                <a:lnTo>
                  <a:pt x="1440438" y="1440438"/>
                </a:lnTo>
                <a:lnTo>
                  <a:pt x="0" y="1440438"/>
                </a:lnTo>
                <a:lnTo>
                  <a:pt x="0" y="0"/>
                </a:lnTo>
                <a:close/>
              </a:path>
            </a:pathLst>
          </a:custGeom>
          <a:blipFill>
            <a:blip r:embed="rId118">
              <a:extLst>
                <a:ext uri="{96DAC541-7B7A-43D3-8B79-37D633B846F1}">
                  <asvg:svgBlip xmlns:asvg="http://schemas.microsoft.com/office/drawing/2016/SVG/main" r:embed="rId119"/>
                </a:ext>
              </a:extLst>
            </a:blip>
            <a:stretch>
              <a:fillRect/>
            </a:stretch>
          </a:blipFill>
        </p:spPr>
      </p:sp>
      <p:sp>
        <p:nvSpPr>
          <p:cNvPr id="61" name="Freeform 61"/>
          <p:cNvSpPr/>
          <p:nvPr/>
        </p:nvSpPr>
        <p:spPr>
          <a:xfrm>
            <a:off x="23520690" y="26158608"/>
            <a:ext cx="1237431" cy="1237431"/>
          </a:xfrm>
          <a:custGeom>
            <a:avLst/>
            <a:gdLst/>
            <a:ahLst/>
            <a:cxnLst/>
            <a:rect l="l" t="t" r="r" b="b"/>
            <a:pathLst>
              <a:path w="1237431" h="1237431">
                <a:moveTo>
                  <a:pt x="0" y="0"/>
                </a:moveTo>
                <a:lnTo>
                  <a:pt x="1237431" y="0"/>
                </a:lnTo>
                <a:lnTo>
                  <a:pt x="1237431" y="1237431"/>
                </a:lnTo>
                <a:lnTo>
                  <a:pt x="0" y="1237431"/>
                </a:lnTo>
                <a:lnTo>
                  <a:pt x="0" y="0"/>
                </a:lnTo>
                <a:close/>
              </a:path>
            </a:pathLst>
          </a:custGeom>
          <a:blipFill>
            <a:blip r:embed="rId120">
              <a:extLst>
                <a:ext uri="{96DAC541-7B7A-43D3-8B79-37D633B846F1}">
                  <asvg:svgBlip xmlns:asvg="http://schemas.microsoft.com/office/drawing/2016/SVG/main" r:embed="rId121"/>
                </a:ext>
              </a:extLst>
            </a:blip>
            <a:stretch>
              <a:fillRect/>
            </a:stretch>
          </a:blipFill>
        </p:spPr>
      </p:sp>
      <p:sp>
        <p:nvSpPr>
          <p:cNvPr id="62" name="Freeform 62"/>
          <p:cNvSpPr/>
          <p:nvPr/>
        </p:nvSpPr>
        <p:spPr>
          <a:xfrm>
            <a:off x="10806571" y="28234239"/>
            <a:ext cx="1458855" cy="1483124"/>
          </a:xfrm>
          <a:custGeom>
            <a:avLst/>
            <a:gdLst/>
            <a:ahLst/>
            <a:cxnLst/>
            <a:rect l="l" t="t" r="r" b="b"/>
            <a:pathLst>
              <a:path w="1458855" h="1483124">
                <a:moveTo>
                  <a:pt x="0" y="0"/>
                </a:moveTo>
                <a:lnTo>
                  <a:pt x="1458854" y="0"/>
                </a:lnTo>
                <a:lnTo>
                  <a:pt x="1458854" y="1483124"/>
                </a:lnTo>
                <a:lnTo>
                  <a:pt x="0" y="1483124"/>
                </a:lnTo>
                <a:lnTo>
                  <a:pt x="0" y="0"/>
                </a:lnTo>
                <a:close/>
              </a:path>
            </a:pathLst>
          </a:custGeom>
          <a:blipFill>
            <a:blip r:embed="rId122">
              <a:extLst>
                <a:ext uri="{96DAC541-7B7A-43D3-8B79-37D633B846F1}">
                  <asvg:svgBlip xmlns:asvg="http://schemas.microsoft.com/office/drawing/2016/SVG/main" r:embed="rId123"/>
                </a:ext>
              </a:extLst>
            </a:blip>
            <a:stretch>
              <a:fillRect/>
            </a:stretch>
          </a:blipFill>
        </p:spPr>
      </p:sp>
      <p:sp>
        <p:nvSpPr>
          <p:cNvPr id="63" name="Freeform 63"/>
          <p:cNvSpPr/>
          <p:nvPr/>
        </p:nvSpPr>
        <p:spPr>
          <a:xfrm>
            <a:off x="12665475" y="28234239"/>
            <a:ext cx="1428323" cy="1428323"/>
          </a:xfrm>
          <a:custGeom>
            <a:avLst/>
            <a:gdLst/>
            <a:ahLst/>
            <a:cxnLst/>
            <a:rect l="l" t="t" r="r" b="b"/>
            <a:pathLst>
              <a:path w="1428323" h="1428323">
                <a:moveTo>
                  <a:pt x="0" y="0"/>
                </a:moveTo>
                <a:lnTo>
                  <a:pt x="1428324" y="0"/>
                </a:lnTo>
                <a:lnTo>
                  <a:pt x="1428324" y="1428324"/>
                </a:lnTo>
                <a:lnTo>
                  <a:pt x="0" y="1428324"/>
                </a:lnTo>
                <a:lnTo>
                  <a:pt x="0" y="0"/>
                </a:lnTo>
                <a:close/>
              </a:path>
            </a:pathLst>
          </a:custGeom>
          <a:blipFill>
            <a:blip r:embed="rId124">
              <a:extLst>
                <a:ext uri="{96DAC541-7B7A-43D3-8B79-37D633B846F1}">
                  <asvg:svgBlip xmlns:asvg="http://schemas.microsoft.com/office/drawing/2016/SVG/main" r:embed="rId125"/>
                </a:ext>
              </a:extLst>
            </a:blip>
            <a:stretch>
              <a:fillRect/>
            </a:stretch>
          </a:blipFill>
        </p:spPr>
      </p:sp>
      <p:sp>
        <p:nvSpPr>
          <p:cNvPr id="64" name="Freeform 64"/>
          <p:cNvSpPr/>
          <p:nvPr/>
        </p:nvSpPr>
        <p:spPr>
          <a:xfrm>
            <a:off x="19755172" y="28358136"/>
            <a:ext cx="1364188" cy="1359227"/>
          </a:xfrm>
          <a:custGeom>
            <a:avLst/>
            <a:gdLst/>
            <a:ahLst/>
            <a:cxnLst/>
            <a:rect l="l" t="t" r="r" b="b"/>
            <a:pathLst>
              <a:path w="1364188" h="1359227">
                <a:moveTo>
                  <a:pt x="0" y="0"/>
                </a:moveTo>
                <a:lnTo>
                  <a:pt x="1364188" y="0"/>
                </a:lnTo>
                <a:lnTo>
                  <a:pt x="1364188" y="1359227"/>
                </a:lnTo>
                <a:lnTo>
                  <a:pt x="0" y="1359227"/>
                </a:lnTo>
                <a:lnTo>
                  <a:pt x="0" y="0"/>
                </a:lnTo>
                <a:close/>
              </a:path>
            </a:pathLst>
          </a:custGeom>
          <a:blipFill>
            <a:blip r:embed="rId126">
              <a:extLst>
                <a:ext uri="{96DAC541-7B7A-43D3-8B79-37D633B846F1}">
                  <asvg:svgBlip xmlns:asvg="http://schemas.microsoft.com/office/drawing/2016/SVG/main" r:embed="rId127"/>
                </a:ext>
              </a:extLst>
            </a:blip>
            <a:stretch>
              <a:fillRect/>
            </a:stretch>
          </a:blipFill>
        </p:spPr>
      </p:sp>
      <p:sp>
        <p:nvSpPr>
          <p:cNvPr id="65" name="Freeform 65"/>
          <p:cNvSpPr/>
          <p:nvPr/>
        </p:nvSpPr>
        <p:spPr>
          <a:xfrm>
            <a:off x="1682291" y="28062440"/>
            <a:ext cx="1198638" cy="1600123"/>
          </a:xfrm>
          <a:custGeom>
            <a:avLst/>
            <a:gdLst/>
            <a:ahLst/>
            <a:cxnLst/>
            <a:rect l="l" t="t" r="r" b="b"/>
            <a:pathLst>
              <a:path w="1198638" h="1600123">
                <a:moveTo>
                  <a:pt x="0" y="0"/>
                </a:moveTo>
                <a:lnTo>
                  <a:pt x="1198638" y="0"/>
                </a:lnTo>
                <a:lnTo>
                  <a:pt x="1198638" y="1600123"/>
                </a:lnTo>
                <a:lnTo>
                  <a:pt x="0" y="1600123"/>
                </a:lnTo>
                <a:lnTo>
                  <a:pt x="0" y="0"/>
                </a:lnTo>
                <a:close/>
              </a:path>
            </a:pathLst>
          </a:custGeom>
          <a:blipFill>
            <a:blip r:embed="rId128">
              <a:extLst>
                <a:ext uri="{96DAC541-7B7A-43D3-8B79-37D633B846F1}">
                  <asvg:svgBlip xmlns:asvg="http://schemas.microsoft.com/office/drawing/2016/SVG/main" r:embed="rId129"/>
                </a:ext>
              </a:extLst>
            </a:blip>
            <a:stretch>
              <a:fillRect/>
            </a:stretch>
          </a:blipFill>
        </p:spPr>
      </p:sp>
      <p:sp>
        <p:nvSpPr>
          <p:cNvPr id="66" name="Freeform 66"/>
          <p:cNvSpPr/>
          <p:nvPr/>
        </p:nvSpPr>
        <p:spPr>
          <a:xfrm>
            <a:off x="23170006" y="28474694"/>
            <a:ext cx="1899210" cy="1187869"/>
          </a:xfrm>
          <a:custGeom>
            <a:avLst/>
            <a:gdLst/>
            <a:ahLst/>
            <a:cxnLst/>
            <a:rect l="l" t="t" r="r" b="b"/>
            <a:pathLst>
              <a:path w="1899210" h="1187869">
                <a:moveTo>
                  <a:pt x="0" y="0"/>
                </a:moveTo>
                <a:lnTo>
                  <a:pt x="1899210" y="0"/>
                </a:lnTo>
                <a:lnTo>
                  <a:pt x="1899210" y="1187869"/>
                </a:lnTo>
                <a:lnTo>
                  <a:pt x="0" y="1187869"/>
                </a:lnTo>
                <a:lnTo>
                  <a:pt x="0" y="0"/>
                </a:lnTo>
                <a:close/>
              </a:path>
            </a:pathLst>
          </a:custGeom>
          <a:blipFill>
            <a:blip r:embed="rId130">
              <a:extLst>
                <a:ext uri="{96DAC541-7B7A-43D3-8B79-37D633B846F1}">
                  <asvg:svgBlip xmlns:asvg="http://schemas.microsoft.com/office/drawing/2016/SVG/main" r:embed="rId131"/>
                </a:ext>
              </a:extLst>
            </a:blip>
            <a:stretch>
              <a:fillRect/>
            </a:stretch>
          </a:blipFill>
        </p:spPr>
      </p:sp>
      <p:sp>
        <p:nvSpPr>
          <p:cNvPr id="67" name="Freeform 67"/>
          <p:cNvSpPr/>
          <p:nvPr/>
        </p:nvSpPr>
        <p:spPr>
          <a:xfrm>
            <a:off x="25024821" y="26124131"/>
            <a:ext cx="1427877" cy="1253936"/>
          </a:xfrm>
          <a:custGeom>
            <a:avLst/>
            <a:gdLst/>
            <a:ahLst/>
            <a:cxnLst/>
            <a:rect l="l" t="t" r="r" b="b"/>
            <a:pathLst>
              <a:path w="1427877" h="1253936">
                <a:moveTo>
                  <a:pt x="0" y="0"/>
                </a:moveTo>
                <a:lnTo>
                  <a:pt x="1427877" y="0"/>
                </a:lnTo>
                <a:lnTo>
                  <a:pt x="1427877" y="1253935"/>
                </a:lnTo>
                <a:lnTo>
                  <a:pt x="0" y="1253935"/>
                </a:lnTo>
                <a:lnTo>
                  <a:pt x="0" y="0"/>
                </a:lnTo>
                <a:close/>
              </a:path>
            </a:pathLst>
          </a:custGeom>
          <a:blipFill>
            <a:blip r:embed="rId132">
              <a:extLst>
                <a:ext uri="{96DAC541-7B7A-43D3-8B79-37D633B846F1}">
                  <asvg:svgBlip xmlns:asvg="http://schemas.microsoft.com/office/drawing/2016/SVG/main" r:embed="rId133"/>
                </a:ext>
              </a:extLst>
            </a:blip>
            <a:stretch>
              <a:fillRect/>
            </a:stretch>
          </a:blipFill>
        </p:spPr>
      </p:sp>
      <p:sp>
        <p:nvSpPr>
          <p:cNvPr id="68" name="Freeform 68"/>
          <p:cNvSpPr/>
          <p:nvPr/>
        </p:nvSpPr>
        <p:spPr>
          <a:xfrm>
            <a:off x="16198325" y="28358136"/>
            <a:ext cx="1359227" cy="1359227"/>
          </a:xfrm>
          <a:custGeom>
            <a:avLst/>
            <a:gdLst/>
            <a:ahLst/>
            <a:cxnLst/>
            <a:rect l="l" t="t" r="r" b="b"/>
            <a:pathLst>
              <a:path w="1359227" h="1359227">
                <a:moveTo>
                  <a:pt x="0" y="0"/>
                </a:moveTo>
                <a:lnTo>
                  <a:pt x="1359227" y="0"/>
                </a:lnTo>
                <a:lnTo>
                  <a:pt x="1359227" y="1359227"/>
                </a:lnTo>
                <a:lnTo>
                  <a:pt x="0" y="1359227"/>
                </a:lnTo>
                <a:lnTo>
                  <a:pt x="0" y="0"/>
                </a:lnTo>
                <a:close/>
              </a:path>
            </a:pathLst>
          </a:custGeom>
          <a:blipFill>
            <a:blip r:embed="rId134">
              <a:extLst>
                <a:ext uri="{96DAC541-7B7A-43D3-8B79-37D633B846F1}">
                  <asvg:svgBlip xmlns:asvg="http://schemas.microsoft.com/office/drawing/2016/SVG/main" r:embed="rId135"/>
                </a:ext>
              </a:extLst>
            </a:blip>
            <a:stretch>
              <a:fillRect/>
            </a:stretch>
          </a:blipFill>
        </p:spPr>
      </p:sp>
      <p:sp>
        <p:nvSpPr>
          <p:cNvPr id="69" name="Freeform 69"/>
          <p:cNvSpPr/>
          <p:nvPr/>
        </p:nvSpPr>
        <p:spPr>
          <a:xfrm>
            <a:off x="8923397" y="28234239"/>
            <a:ext cx="1483124" cy="1483124"/>
          </a:xfrm>
          <a:custGeom>
            <a:avLst/>
            <a:gdLst/>
            <a:ahLst/>
            <a:cxnLst/>
            <a:rect l="l" t="t" r="r" b="b"/>
            <a:pathLst>
              <a:path w="1483124" h="1483124">
                <a:moveTo>
                  <a:pt x="0" y="0"/>
                </a:moveTo>
                <a:lnTo>
                  <a:pt x="1483124" y="0"/>
                </a:lnTo>
                <a:lnTo>
                  <a:pt x="1483124" y="1483124"/>
                </a:lnTo>
                <a:lnTo>
                  <a:pt x="0" y="1483124"/>
                </a:lnTo>
                <a:lnTo>
                  <a:pt x="0" y="0"/>
                </a:lnTo>
                <a:close/>
              </a:path>
            </a:pathLst>
          </a:custGeom>
          <a:blipFill>
            <a:blip r:embed="rId136">
              <a:extLst>
                <a:ext uri="{96DAC541-7B7A-43D3-8B79-37D633B846F1}">
                  <asvg:svgBlip xmlns:asvg="http://schemas.microsoft.com/office/drawing/2016/SVG/main" r:embed="rId137"/>
                </a:ext>
              </a:extLst>
            </a:blip>
            <a:stretch>
              <a:fillRect/>
            </a:stretch>
          </a:blipFill>
        </p:spPr>
      </p:sp>
      <p:sp>
        <p:nvSpPr>
          <p:cNvPr id="70" name="Freeform 70"/>
          <p:cNvSpPr/>
          <p:nvPr/>
        </p:nvSpPr>
        <p:spPr>
          <a:xfrm>
            <a:off x="26719398" y="26046779"/>
            <a:ext cx="1261092" cy="1331288"/>
          </a:xfrm>
          <a:custGeom>
            <a:avLst/>
            <a:gdLst/>
            <a:ahLst/>
            <a:cxnLst/>
            <a:rect l="l" t="t" r="r" b="b"/>
            <a:pathLst>
              <a:path w="1261092" h="1331288">
                <a:moveTo>
                  <a:pt x="0" y="0"/>
                </a:moveTo>
                <a:lnTo>
                  <a:pt x="1261092" y="0"/>
                </a:lnTo>
                <a:lnTo>
                  <a:pt x="1261092" y="1331287"/>
                </a:lnTo>
                <a:lnTo>
                  <a:pt x="0" y="1331287"/>
                </a:lnTo>
                <a:lnTo>
                  <a:pt x="0" y="0"/>
                </a:lnTo>
                <a:close/>
              </a:path>
            </a:pathLst>
          </a:custGeom>
          <a:blipFill>
            <a:blip r:embed="rId138">
              <a:extLst>
                <a:ext uri="{96DAC541-7B7A-43D3-8B79-37D633B846F1}">
                  <asvg:svgBlip xmlns:asvg="http://schemas.microsoft.com/office/drawing/2016/SVG/main" r:embed="rId139"/>
                </a:ext>
              </a:extLst>
            </a:blip>
            <a:stretch>
              <a:fillRect/>
            </a:stretch>
          </a:blipFill>
        </p:spPr>
      </p:sp>
      <p:sp>
        <p:nvSpPr>
          <p:cNvPr id="71" name="Freeform 71"/>
          <p:cNvSpPr/>
          <p:nvPr/>
        </p:nvSpPr>
        <p:spPr>
          <a:xfrm>
            <a:off x="17957602" y="28405689"/>
            <a:ext cx="1397520" cy="1298423"/>
          </a:xfrm>
          <a:custGeom>
            <a:avLst/>
            <a:gdLst/>
            <a:ahLst/>
            <a:cxnLst/>
            <a:rect l="l" t="t" r="r" b="b"/>
            <a:pathLst>
              <a:path w="1397520" h="1298423">
                <a:moveTo>
                  <a:pt x="0" y="0"/>
                </a:moveTo>
                <a:lnTo>
                  <a:pt x="1397520" y="0"/>
                </a:lnTo>
                <a:lnTo>
                  <a:pt x="1397520" y="1298424"/>
                </a:lnTo>
                <a:lnTo>
                  <a:pt x="0" y="1298424"/>
                </a:lnTo>
                <a:lnTo>
                  <a:pt x="0" y="0"/>
                </a:lnTo>
                <a:close/>
              </a:path>
            </a:pathLst>
          </a:custGeom>
          <a:blipFill>
            <a:blip r:embed="rId140">
              <a:extLst>
                <a:ext uri="{96DAC541-7B7A-43D3-8B79-37D633B846F1}">
                  <asvg:svgBlip xmlns:asvg="http://schemas.microsoft.com/office/drawing/2016/SVG/main" r:embed="rId141"/>
                </a:ext>
              </a:extLst>
            </a:blip>
            <a:stretch>
              <a:fillRect/>
            </a:stretch>
          </a:blipFill>
        </p:spPr>
      </p:sp>
      <p:sp>
        <p:nvSpPr>
          <p:cNvPr id="72" name="Freeform 72"/>
          <p:cNvSpPr/>
          <p:nvPr/>
        </p:nvSpPr>
        <p:spPr>
          <a:xfrm>
            <a:off x="21519410" y="28287112"/>
            <a:ext cx="1271989" cy="1501275"/>
          </a:xfrm>
          <a:custGeom>
            <a:avLst/>
            <a:gdLst/>
            <a:ahLst/>
            <a:cxnLst/>
            <a:rect l="l" t="t" r="r" b="b"/>
            <a:pathLst>
              <a:path w="1271989" h="1501275">
                <a:moveTo>
                  <a:pt x="0" y="0"/>
                </a:moveTo>
                <a:lnTo>
                  <a:pt x="1271989" y="0"/>
                </a:lnTo>
                <a:lnTo>
                  <a:pt x="1271989" y="1501275"/>
                </a:lnTo>
                <a:lnTo>
                  <a:pt x="0" y="1501275"/>
                </a:lnTo>
                <a:lnTo>
                  <a:pt x="0" y="0"/>
                </a:lnTo>
                <a:close/>
              </a:path>
            </a:pathLst>
          </a:custGeom>
          <a:blipFill>
            <a:blip r:embed="rId142">
              <a:extLst>
                <a:ext uri="{96DAC541-7B7A-43D3-8B79-37D633B846F1}">
                  <asvg:svgBlip xmlns:asvg="http://schemas.microsoft.com/office/drawing/2016/SVG/main" r:embed="rId143"/>
                </a:ext>
              </a:extLst>
            </a:blip>
            <a:stretch>
              <a:fillRect/>
            </a:stretch>
          </a:blipFill>
        </p:spPr>
      </p:sp>
      <p:sp>
        <p:nvSpPr>
          <p:cNvPr id="73" name="Freeform 73"/>
          <p:cNvSpPr/>
          <p:nvPr/>
        </p:nvSpPr>
        <p:spPr>
          <a:xfrm>
            <a:off x="14493849" y="28358136"/>
            <a:ext cx="1304426" cy="1304426"/>
          </a:xfrm>
          <a:custGeom>
            <a:avLst/>
            <a:gdLst/>
            <a:ahLst/>
            <a:cxnLst/>
            <a:rect l="l" t="t" r="r" b="b"/>
            <a:pathLst>
              <a:path w="1304426" h="1304426">
                <a:moveTo>
                  <a:pt x="0" y="0"/>
                </a:moveTo>
                <a:lnTo>
                  <a:pt x="1304426" y="0"/>
                </a:lnTo>
                <a:lnTo>
                  <a:pt x="1304426" y="1304427"/>
                </a:lnTo>
                <a:lnTo>
                  <a:pt x="0" y="1304427"/>
                </a:lnTo>
                <a:lnTo>
                  <a:pt x="0" y="0"/>
                </a:lnTo>
                <a:close/>
              </a:path>
            </a:pathLst>
          </a:custGeom>
          <a:blipFill>
            <a:blip r:embed="rId144">
              <a:extLst>
                <a:ext uri="{96DAC541-7B7A-43D3-8B79-37D633B846F1}">
                  <asvg:svgBlip xmlns:asvg="http://schemas.microsoft.com/office/drawing/2016/SVG/main" r:embed="rId145"/>
                </a:ext>
              </a:extLst>
            </a:blip>
            <a:stretch>
              <a:fillRect/>
            </a:stretch>
          </a:blipFill>
        </p:spPr>
      </p:sp>
      <p:sp>
        <p:nvSpPr>
          <p:cNvPr id="74" name="Freeform 74"/>
          <p:cNvSpPr/>
          <p:nvPr/>
        </p:nvSpPr>
        <p:spPr>
          <a:xfrm>
            <a:off x="2042455" y="30709338"/>
            <a:ext cx="1963416" cy="1842081"/>
          </a:xfrm>
          <a:custGeom>
            <a:avLst/>
            <a:gdLst/>
            <a:ahLst/>
            <a:cxnLst/>
            <a:rect l="l" t="t" r="r" b="b"/>
            <a:pathLst>
              <a:path w="1963416" h="1842081">
                <a:moveTo>
                  <a:pt x="0" y="0"/>
                </a:moveTo>
                <a:lnTo>
                  <a:pt x="1963416" y="0"/>
                </a:lnTo>
                <a:lnTo>
                  <a:pt x="1963416" y="1842081"/>
                </a:lnTo>
                <a:lnTo>
                  <a:pt x="0" y="1842081"/>
                </a:lnTo>
                <a:lnTo>
                  <a:pt x="0" y="0"/>
                </a:lnTo>
                <a:close/>
              </a:path>
            </a:pathLst>
          </a:custGeom>
          <a:blipFill>
            <a:blip r:embed="rId146">
              <a:extLst>
                <a:ext uri="{96DAC541-7B7A-43D3-8B79-37D633B846F1}">
                  <asvg:svgBlip xmlns:asvg="http://schemas.microsoft.com/office/drawing/2016/SVG/main" r:embed="rId147"/>
                </a:ext>
              </a:extLst>
            </a:blip>
            <a:stretch>
              <a:fillRect/>
            </a:stretch>
          </a:blipFill>
        </p:spPr>
      </p:sp>
      <p:sp>
        <p:nvSpPr>
          <p:cNvPr id="75" name="Freeform 75"/>
          <p:cNvSpPr/>
          <p:nvPr/>
        </p:nvSpPr>
        <p:spPr>
          <a:xfrm>
            <a:off x="6613383" y="30717488"/>
            <a:ext cx="1826809" cy="1826809"/>
          </a:xfrm>
          <a:custGeom>
            <a:avLst/>
            <a:gdLst/>
            <a:ahLst/>
            <a:cxnLst/>
            <a:rect l="l" t="t" r="r" b="b"/>
            <a:pathLst>
              <a:path w="1826809" h="1826809">
                <a:moveTo>
                  <a:pt x="0" y="0"/>
                </a:moveTo>
                <a:lnTo>
                  <a:pt x="1826809" y="0"/>
                </a:lnTo>
                <a:lnTo>
                  <a:pt x="1826809" y="1826810"/>
                </a:lnTo>
                <a:lnTo>
                  <a:pt x="0" y="1826810"/>
                </a:lnTo>
                <a:lnTo>
                  <a:pt x="0" y="0"/>
                </a:lnTo>
                <a:close/>
              </a:path>
            </a:pathLst>
          </a:custGeom>
          <a:blipFill>
            <a:blip r:embed="rId148">
              <a:extLst>
                <a:ext uri="{96DAC541-7B7A-43D3-8B79-37D633B846F1}">
                  <asvg:svgBlip xmlns:asvg="http://schemas.microsoft.com/office/drawing/2016/SVG/main" r:embed="rId149"/>
                </a:ext>
              </a:extLst>
            </a:blip>
            <a:stretch>
              <a:fillRect/>
            </a:stretch>
          </a:blipFill>
        </p:spPr>
      </p:sp>
      <p:sp>
        <p:nvSpPr>
          <p:cNvPr id="76" name="Freeform 76"/>
          <p:cNvSpPr/>
          <p:nvPr/>
        </p:nvSpPr>
        <p:spPr>
          <a:xfrm>
            <a:off x="25431166" y="28291554"/>
            <a:ext cx="1384160" cy="1313694"/>
          </a:xfrm>
          <a:custGeom>
            <a:avLst/>
            <a:gdLst/>
            <a:ahLst/>
            <a:cxnLst/>
            <a:rect l="l" t="t" r="r" b="b"/>
            <a:pathLst>
              <a:path w="1384160" h="1313694">
                <a:moveTo>
                  <a:pt x="0" y="0"/>
                </a:moveTo>
                <a:lnTo>
                  <a:pt x="1384160" y="0"/>
                </a:lnTo>
                <a:lnTo>
                  <a:pt x="1384160" y="1313694"/>
                </a:lnTo>
                <a:lnTo>
                  <a:pt x="0" y="1313694"/>
                </a:lnTo>
                <a:lnTo>
                  <a:pt x="0" y="0"/>
                </a:lnTo>
                <a:close/>
              </a:path>
            </a:pathLst>
          </a:custGeom>
          <a:blipFill>
            <a:blip r:embed="rId150">
              <a:extLst>
                <a:ext uri="{96DAC541-7B7A-43D3-8B79-37D633B846F1}">
                  <asvg:svgBlip xmlns:asvg="http://schemas.microsoft.com/office/drawing/2016/SVG/main" r:embed="rId151"/>
                </a:ext>
              </a:extLst>
            </a:blip>
            <a:stretch>
              <a:fillRect/>
            </a:stretch>
          </a:blipFill>
        </p:spPr>
      </p:sp>
      <p:sp>
        <p:nvSpPr>
          <p:cNvPr id="77" name="Freeform 77"/>
          <p:cNvSpPr/>
          <p:nvPr/>
        </p:nvSpPr>
        <p:spPr>
          <a:xfrm>
            <a:off x="27215376" y="28352245"/>
            <a:ext cx="1376012" cy="1371009"/>
          </a:xfrm>
          <a:custGeom>
            <a:avLst/>
            <a:gdLst/>
            <a:ahLst/>
            <a:cxnLst/>
            <a:rect l="l" t="t" r="r" b="b"/>
            <a:pathLst>
              <a:path w="1376012" h="1371009">
                <a:moveTo>
                  <a:pt x="0" y="0"/>
                </a:moveTo>
                <a:lnTo>
                  <a:pt x="1376012" y="0"/>
                </a:lnTo>
                <a:lnTo>
                  <a:pt x="1376012" y="1371009"/>
                </a:lnTo>
                <a:lnTo>
                  <a:pt x="0" y="1371009"/>
                </a:lnTo>
                <a:lnTo>
                  <a:pt x="0" y="0"/>
                </a:lnTo>
                <a:close/>
              </a:path>
            </a:pathLst>
          </a:custGeom>
          <a:blipFill>
            <a:blip r:embed="rId152">
              <a:extLst>
                <a:ext uri="{96DAC541-7B7A-43D3-8B79-37D633B846F1}">
                  <asvg:svgBlip xmlns:asvg="http://schemas.microsoft.com/office/drawing/2016/SVG/main" r:embed="rId153"/>
                </a:ext>
              </a:extLst>
            </a:blip>
            <a:stretch>
              <a:fillRect/>
            </a:stretch>
          </a:blipFill>
        </p:spPr>
      </p:sp>
      <p:sp>
        <p:nvSpPr>
          <p:cNvPr id="78" name="Freeform 78"/>
          <p:cNvSpPr/>
          <p:nvPr/>
        </p:nvSpPr>
        <p:spPr>
          <a:xfrm>
            <a:off x="4390301" y="30709338"/>
            <a:ext cx="1842081" cy="1842081"/>
          </a:xfrm>
          <a:custGeom>
            <a:avLst/>
            <a:gdLst/>
            <a:ahLst/>
            <a:cxnLst/>
            <a:rect l="l" t="t" r="r" b="b"/>
            <a:pathLst>
              <a:path w="1842081" h="1842081">
                <a:moveTo>
                  <a:pt x="0" y="0"/>
                </a:moveTo>
                <a:lnTo>
                  <a:pt x="1842082" y="0"/>
                </a:lnTo>
                <a:lnTo>
                  <a:pt x="1842082" y="1842081"/>
                </a:lnTo>
                <a:lnTo>
                  <a:pt x="0" y="1842081"/>
                </a:lnTo>
                <a:lnTo>
                  <a:pt x="0" y="0"/>
                </a:lnTo>
                <a:close/>
              </a:path>
            </a:pathLst>
          </a:custGeom>
          <a:blipFill>
            <a:blip r:embed="rId154">
              <a:extLst>
                <a:ext uri="{96DAC541-7B7A-43D3-8B79-37D633B846F1}">
                  <asvg:svgBlip xmlns:asvg="http://schemas.microsoft.com/office/drawing/2016/SVG/main" r:embed="rId155"/>
                </a:ext>
              </a:extLst>
            </a:blip>
            <a:stretch>
              <a:fillRect/>
            </a:stretch>
          </a:blipFill>
        </p:spPr>
      </p:sp>
      <p:sp>
        <p:nvSpPr>
          <p:cNvPr id="79" name="Freeform 79"/>
          <p:cNvSpPr/>
          <p:nvPr/>
        </p:nvSpPr>
        <p:spPr>
          <a:xfrm>
            <a:off x="8821192" y="30717488"/>
            <a:ext cx="1826809" cy="1826809"/>
          </a:xfrm>
          <a:custGeom>
            <a:avLst/>
            <a:gdLst/>
            <a:ahLst/>
            <a:cxnLst/>
            <a:rect l="l" t="t" r="r" b="b"/>
            <a:pathLst>
              <a:path w="1826809" h="1826809">
                <a:moveTo>
                  <a:pt x="0" y="0"/>
                </a:moveTo>
                <a:lnTo>
                  <a:pt x="1826809" y="0"/>
                </a:lnTo>
                <a:lnTo>
                  <a:pt x="1826809" y="1826810"/>
                </a:lnTo>
                <a:lnTo>
                  <a:pt x="0" y="1826810"/>
                </a:lnTo>
                <a:lnTo>
                  <a:pt x="0" y="0"/>
                </a:lnTo>
                <a:close/>
              </a:path>
            </a:pathLst>
          </a:custGeom>
          <a:blipFill>
            <a:blip r:embed="rId156">
              <a:extLst>
                <a:ext uri="{96DAC541-7B7A-43D3-8B79-37D633B846F1}">
                  <asvg:svgBlip xmlns:asvg="http://schemas.microsoft.com/office/drawing/2016/SVG/main" r:embed="rId157"/>
                </a:ext>
              </a:extLst>
            </a:blip>
            <a:stretch>
              <a:fillRect/>
            </a:stretch>
          </a:blipFill>
        </p:spPr>
      </p:sp>
      <p:sp>
        <p:nvSpPr>
          <p:cNvPr id="80" name="Freeform 80"/>
          <p:cNvSpPr/>
          <p:nvPr/>
        </p:nvSpPr>
        <p:spPr>
          <a:xfrm>
            <a:off x="11029001" y="30709338"/>
            <a:ext cx="1841657" cy="1834960"/>
          </a:xfrm>
          <a:custGeom>
            <a:avLst/>
            <a:gdLst/>
            <a:ahLst/>
            <a:cxnLst/>
            <a:rect l="l" t="t" r="r" b="b"/>
            <a:pathLst>
              <a:path w="1841657" h="1834960">
                <a:moveTo>
                  <a:pt x="0" y="0"/>
                </a:moveTo>
                <a:lnTo>
                  <a:pt x="1841657" y="0"/>
                </a:lnTo>
                <a:lnTo>
                  <a:pt x="1841657" y="1834960"/>
                </a:lnTo>
                <a:lnTo>
                  <a:pt x="0" y="1834960"/>
                </a:lnTo>
                <a:lnTo>
                  <a:pt x="0" y="0"/>
                </a:lnTo>
                <a:close/>
              </a:path>
            </a:pathLst>
          </a:custGeom>
          <a:blipFill>
            <a:blip r:embed="rId158">
              <a:extLst>
                <a:ext uri="{96DAC541-7B7A-43D3-8B79-37D633B846F1}">
                  <asvg:svgBlip xmlns:asvg="http://schemas.microsoft.com/office/drawing/2016/SVG/main" r:embed="rId159"/>
                </a:ext>
              </a:extLst>
            </a:blip>
            <a:stretch>
              <a:fillRect/>
            </a:stretch>
          </a:blipFill>
        </p:spPr>
      </p:sp>
      <p:sp>
        <p:nvSpPr>
          <p:cNvPr id="81" name="Freeform 81"/>
          <p:cNvSpPr/>
          <p:nvPr/>
        </p:nvSpPr>
        <p:spPr>
          <a:xfrm>
            <a:off x="13251658" y="30790788"/>
            <a:ext cx="2007932" cy="1672060"/>
          </a:xfrm>
          <a:custGeom>
            <a:avLst/>
            <a:gdLst/>
            <a:ahLst/>
            <a:cxnLst/>
            <a:rect l="l" t="t" r="r" b="b"/>
            <a:pathLst>
              <a:path w="2007932" h="1672060">
                <a:moveTo>
                  <a:pt x="0" y="0"/>
                </a:moveTo>
                <a:lnTo>
                  <a:pt x="2007932" y="0"/>
                </a:lnTo>
                <a:lnTo>
                  <a:pt x="2007932" y="1672060"/>
                </a:lnTo>
                <a:lnTo>
                  <a:pt x="0" y="1672060"/>
                </a:lnTo>
                <a:lnTo>
                  <a:pt x="0" y="0"/>
                </a:lnTo>
                <a:close/>
              </a:path>
            </a:pathLst>
          </a:custGeom>
          <a:blipFill>
            <a:blip r:embed="rId160">
              <a:extLst>
                <a:ext uri="{96DAC541-7B7A-43D3-8B79-37D633B846F1}">
                  <asvg:svgBlip xmlns:asvg="http://schemas.microsoft.com/office/drawing/2016/SVG/main" r:embed="rId161"/>
                </a:ext>
              </a:extLst>
            </a:blip>
            <a:stretch>
              <a:fillRect/>
            </a:stretch>
          </a:blipFill>
        </p:spPr>
      </p:sp>
      <p:sp>
        <p:nvSpPr>
          <p:cNvPr id="82" name="Freeform 82"/>
          <p:cNvSpPr/>
          <p:nvPr/>
        </p:nvSpPr>
        <p:spPr>
          <a:xfrm>
            <a:off x="15878889" y="30727013"/>
            <a:ext cx="1762906" cy="1762906"/>
          </a:xfrm>
          <a:custGeom>
            <a:avLst/>
            <a:gdLst/>
            <a:ahLst/>
            <a:cxnLst/>
            <a:rect l="l" t="t" r="r" b="b"/>
            <a:pathLst>
              <a:path w="1762906" h="1762906">
                <a:moveTo>
                  <a:pt x="0" y="0"/>
                </a:moveTo>
                <a:lnTo>
                  <a:pt x="1762906" y="0"/>
                </a:lnTo>
                <a:lnTo>
                  <a:pt x="1762906" y="1762906"/>
                </a:lnTo>
                <a:lnTo>
                  <a:pt x="0" y="1762906"/>
                </a:lnTo>
                <a:lnTo>
                  <a:pt x="0" y="0"/>
                </a:lnTo>
                <a:close/>
              </a:path>
            </a:pathLst>
          </a:custGeom>
          <a:blipFill>
            <a:blip r:embed="rId162">
              <a:extLst>
                <a:ext uri="{96DAC541-7B7A-43D3-8B79-37D633B846F1}">
                  <asvg:svgBlip xmlns:asvg="http://schemas.microsoft.com/office/drawing/2016/SVG/main" r:embed="rId163"/>
                </a:ext>
              </a:extLst>
            </a:blip>
            <a:stretch>
              <a:fillRect/>
            </a:stretch>
          </a:blipFill>
        </p:spPr>
      </p:sp>
      <p:sp>
        <p:nvSpPr>
          <p:cNvPr id="83" name="Freeform 83"/>
          <p:cNvSpPr/>
          <p:nvPr/>
        </p:nvSpPr>
        <p:spPr>
          <a:xfrm>
            <a:off x="18044733" y="30845166"/>
            <a:ext cx="1609541" cy="1699132"/>
          </a:xfrm>
          <a:custGeom>
            <a:avLst/>
            <a:gdLst/>
            <a:ahLst/>
            <a:cxnLst/>
            <a:rect l="l" t="t" r="r" b="b"/>
            <a:pathLst>
              <a:path w="1609541" h="1699132">
                <a:moveTo>
                  <a:pt x="0" y="0"/>
                </a:moveTo>
                <a:lnTo>
                  <a:pt x="1609541" y="0"/>
                </a:lnTo>
                <a:lnTo>
                  <a:pt x="1609541" y="1699132"/>
                </a:lnTo>
                <a:lnTo>
                  <a:pt x="0" y="1699132"/>
                </a:lnTo>
                <a:lnTo>
                  <a:pt x="0" y="0"/>
                </a:lnTo>
                <a:close/>
              </a:path>
            </a:pathLst>
          </a:custGeom>
          <a:blipFill>
            <a:blip r:embed="rId164">
              <a:extLst>
                <a:ext uri="{96DAC541-7B7A-43D3-8B79-37D633B846F1}">
                  <asvg:svgBlip xmlns:asvg="http://schemas.microsoft.com/office/drawing/2016/SVG/main" r:embed="rId165"/>
                </a:ext>
              </a:extLst>
            </a:blip>
            <a:stretch>
              <a:fillRect/>
            </a:stretch>
          </a:blipFill>
        </p:spPr>
      </p:sp>
      <p:sp>
        <p:nvSpPr>
          <p:cNvPr id="84" name="Freeform 84"/>
          <p:cNvSpPr/>
          <p:nvPr/>
        </p:nvSpPr>
        <p:spPr>
          <a:xfrm>
            <a:off x="20025695" y="31031813"/>
            <a:ext cx="1733940" cy="1276810"/>
          </a:xfrm>
          <a:custGeom>
            <a:avLst/>
            <a:gdLst/>
            <a:ahLst/>
            <a:cxnLst/>
            <a:rect l="l" t="t" r="r" b="b"/>
            <a:pathLst>
              <a:path w="1733940" h="1276810">
                <a:moveTo>
                  <a:pt x="0" y="0"/>
                </a:moveTo>
                <a:lnTo>
                  <a:pt x="1733940" y="0"/>
                </a:lnTo>
                <a:lnTo>
                  <a:pt x="1733940" y="1276811"/>
                </a:lnTo>
                <a:lnTo>
                  <a:pt x="0" y="1276811"/>
                </a:lnTo>
                <a:lnTo>
                  <a:pt x="0" y="0"/>
                </a:lnTo>
                <a:close/>
              </a:path>
            </a:pathLst>
          </a:custGeom>
          <a:blipFill>
            <a:blip r:embed="rId166">
              <a:extLst>
                <a:ext uri="{96DAC541-7B7A-43D3-8B79-37D633B846F1}">
                  <asvg:svgBlip xmlns:asvg="http://schemas.microsoft.com/office/drawing/2016/SVG/main" r:embed="rId167"/>
                </a:ext>
              </a:extLst>
            </a:blip>
            <a:stretch>
              <a:fillRect/>
            </a:stretch>
          </a:blipFill>
        </p:spPr>
      </p:sp>
      <p:sp>
        <p:nvSpPr>
          <p:cNvPr id="85" name="Freeform 85"/>
          <p:cNvSpPr/>
          <p:nvPr/>
        </p:nvSpPr>
        <p:spPr>
          <a:xfrm>
            <a:off x="22271697" y="30931612"/>
            <a:ext cx="1353708" cy="1353708"/>
          </a:xfrm>
          <a:custGeom>
            <a:avLst/>
            <a:gdLst/>
            <a:ahLst/>
            <a:cxnLst/>
            <a:rect l="l" t="t" r="r" b="b"/>
            <a:pathLst>
              <a:path w="1353708" h="1353708">
                <a:moveTo>
                  <a:pt x="0" y="0"/>
                </a:moveTo>
                <a:lnTo>
                  <a:pt x="1353708" y="0"/>
                </a:lnTo>
                <a:lnTo>
                  <a:pt x="1353708" y="1353708"/>
                </a:lnTo>
                <a:lnTo>
                  <a:pt x="0" y="1353708"/>
                </a:lnTo>
                <a:lnTo>
                  <a:pt x="0" y="0"/>
                </a:lnTo>
                <a:close/>
              </a:path>
            </a:pathLst>
          </a:custGeom>
          <a:blipFill>
            <a:blip r:embed="rId168">
              <a:extLst>
                <a:ext uri="{96DAC541-7B7A-43D3-8B79-37D633B846F1}">
                  <asvg:svgBlip xmlns:asvg="http://schemas.microsoft.com/office/drawing/2016/SVG/main" r:embed="rId169"/>
                </a:ext>
              </a:extLst>
            </a:blip>
            <a:stretch>
              <a:fillRect/>
            </a:stretch>
          </a:blipFill>
        </p:spPr>
      </p:sp>
      <p:sp>
        <p:nvSpPr>
          <p:cNvPr id="86" name="Freeform 86"/>
          <p:cNvSpPr/>
          <p:nvPr/>
        </p:nvSpPr>
        <p:spPr>
          <a:xfrm>
            <a:off x="24166476" y="30641435"/>
            <a:ext cx="1173094" cy="1667188"/>
          </a:xfrm>
          <a:custGeom>
            <a:avLst/>
            <a:gdLst/>
            <a:ahLst/>
            <a:cxnLst/>
            <a:rect l="l" t="t" r="r" b="b"/>
            <a:pathLst>
              <a:path w="1173094" h="1667188">
                <a:moveTo>
                  <a:pt x="0" y="0"/>
                </a:moveTo>
                <a:lnTo>
                  <a:pt x="1173094" y="0"/>
                </a:lnTo>
                <a:lnTo>
                  <a:pt x="1173094" y="1667189"/>
                </a:lnTo>
                <a:lnTo>
                  <a:pt x="0" y="1667189"/>
                </a:lnTo>
                <a:lnTo>
                  <a:pt x="0" y="0"/>
                </a:lnTo>
                <a:close/>
              </a:path>
            </a:pathLst>
          </a:custGeom>
          <a:blipFill>
            <a:blip r:embed="rId170">
              <a:extLst>
                <a:ext uri="{96DAC541-7B7A-43D3-8B79-37D633B846F1}">
                  <asvg:svgBlip xmlns:asvg="http://schemas.microsoft.com/office/drawing/2016/SVG/main" r:embed="rId171"/>
                </a:ext>
              </a:extLst>
            </a:blip>
            <a:stretch>
              <a:fillRect/>
            </a:stretch>
          </a:blipFill>
        </p:spPr>
      </p:sp>
      <p:sp>
        <p:nvSpPr>
          <p:cNvPr id="87" name="Freeform 87"/>
          <p:cNvSpPr/>
          <p:nvPr/>
        </p:nvSpPr>
        <p:spPr>
          <a:xfrm>
            <a:off x="25810872" y="30637654"/>
            <a:ext cx="1978638" cy="1647666"/>
          </a:xfrm>
          <a:custGeom>
            <a:avLst/>
            <a:gdLst/>
            <a:ahLst/>
            <a:cxnLst/>
            <a:rect l="l" t="t" r="r" b="b"/>
            <a:pathLst>
              <a:path w="1978638" h="1647666">
                <a:moveTo>
                  <a:pt x="0" y="0"/>
                </a:moveTo>
                <a:lnTo>
                  <a:pt x="1978638" y="0"/>
                </a:lnTo>
                <a:lnTo>
                  <a:pt x="1978638" y="1647666"/>
                </a:lnTo>
                <a:lnTo>
                  <a:pt x="0" y="1647666"/>
                </a:lnTo>
                <a:lnTo>
                  <a:pt x="0" y="0"/>
                </a:lnTo>
                <a:close/>
              </a:path>
            </a:pathLst>
          </a:custGeom>
          <a:blipFill>
            <a:blip r:embed="rId172">
              <a:extLst>
                <a:ext uri="{96DAC541-7B7A-43D3-8B79-37D633B846F1}">
                  <asvg:svgBlip xmlns:asvg="http://schemas.microsoft.com/office/drawing/2016/SVG/main" r:embed="rId173"/>
                </a:ext>
              </a:extLst>
            </a:blip>
            <a:stretch>
              <a:fillRect/>
            </a:stretch>
          </a:blipFill>
        </p:spPr>
      </p:sp>
      <p:sp>
        <p:nvSpPr>
          <p:cNvPr id="88" name="Freeform 88"/>
          <p:cNvSpPr/>
          <p:nvPr/>
        </p:nvSpPr>
        <p:spPr>
          <a:xfrm>
            <a:off x="1152196" y="33326169"/>
            <a:ext cx="1831588" cy="1715032"/>
          </a:xfrm>
          <a:custGeom>
            <a:avLst/>
            <a:gdLst/>
            <a:ahLst/>
            <a:cxnLst/>
            <a:rect l="l" t="t" r="r" b="b"/>
            <a:pathLst>
              <a:path w="1831588" h="1715032">
                <a:moveTo>
                  <a:pt x="0" y="0"/>
                </a:moveTo>
                <a:lnTo>
                  <a:pt x="1831587" y="0"/>
                </a:lnTo>
                <a:lnTo>
                  <a:pt x="1831587" y="1715032"/>
                </a:lnTo>
                <a:lnTo>
                  <a:pt x="0" y="1715032"/>
                </a:lnTo>
                <a:lnTo>
                  <a:pt x="0" y="0"/>
                </a:lnTo>
                <a:close/>
              </a:path>
            </a:pathLst>
          </a:custGeom>
          <a:blipFill>
            <a:blip r:embed="rId174">
              <a:extLst>
                <a:ext uri="{96DAC541-7B7A-43D3-8B79-37D633B846F1}">
                  <asvg:svgBlip xmlns:asvg="http://schemas.microsoft.com/office/drawing/2016/SVG/main" r:embed="rId175"/>
                </a:ext>
              </a:extLst>
            </a:blip>
            <a:stretch>
              <a:fillRect/>
            </a:stretch>
          </a:blipFill>
        </p:spPr>
      </p:sp>
      <p:sp>
        <p:nvSpPr>
          <p:cNvPr id="89" name="Freeform 89"/>
          <p:cNvSpPr/>
          <p:nvPr/>
        </p:nvSpPr>
        <p:spPr>
          <a:xfrm>
            <a:off x="3437705" y="33326169"/>
            <a:ext cx="1973363" cy="1715032"/>
          </a:xfrm>
          <a:custGeom>
            <a:avLst/>
            <a:gdLst/>
            <a:ahLst/>
            <a:cxnLst/>
            <a:rect l="l" t="t" r="r" b="b"/>
            <a:pathLst>
              <a:path w="1973363" h="1715032">
                <a:moveTo>
                  <a:pt x="0" y="0"/>
                </a:moveTo>
                <a:lnTo>
                  <a:pt x="1973364" y="0"/>
                </a:lnTo>
                <a:lnTo>
                  <a:pt x="1973364" y="1715032"/>
                </a:lnTo>
                <a:lnTo>
                  <a:pt x="0" y="1715032"/>
                </a:lnTo>
                <a:lnTo>
                  <a:pt x="0" y="0"/>
                </a:lnTo>
                <a:close/>
              </a:path>
            </a:pathLst>
          </a:custGeom>
          <a:blipFill>
            <a:blip r:embed="rId176">
              <a:extLst>
                <a:ext uri="{96DAC541-7B7A-43D3-8B79-37D633B846F1}">
                  <asvg:svgBlip xmlns:asvg="http://schemas.microsoft.com/office/drawing/2016/SVG/main" r:embed="rId177"/>
                </a:ext>
              </a:extLst>
            </a:blip>
            <a:stretch>
              <a:fillRect/>
            </a:stretch>
          </a:blipFill>
        </p:spPr>
      </p:sp>
      <p:sp>
        <p:nvSpPr>
          <p:cNvPr id="90" name="Freeform 90"/>
          <p:cNvSpPr/>
          <p:nvPr/>
        </p:nvSpPr>
        <p:spPr>
          <a:xfrm>
            <a:off x="5868269" y="33326169"/>
            <a:ext cx="1715032" cy="1715032"/>
          </a:xfrm>
          <a:custGeom>
            <a:avLst/>
            <a:gdLst/>
            <a:ahLst/>
            <a:cxnLst/>
            <a:rect l="l" t="t" r="r" b="b"/>
            <a:pathLst>
              <a:path w="1715032" h="1715032">
                <a:moveTo>
                  <a:pt x="0" y="0"/>
                </a:moveTo>
                <a:lnTo>
                  <a:pt x="1715032" y="0"/>
                </a:lnTo>
                <a:lnTo>
                  <a:pt x="1715032" y="1715032"/>
                </a:lnTo>
                <a:lnTo>
                  <a:pt x="0" y="1715032"/>
                </a:lnTo>
                <a:lnTo>
                  <a:pt x="0" y="0"/>
                </a:lnTo>
                <a:close/>
              </a:path>
            </a:pathLst>
          </a:custGeom>
          <a:blipFill>
            <a:blip r:embed="rId178">
              <a:extLst>
                <a:ext uri="{96DAC541-7B7A-43D3-8B79-37D633B846F1}">
                  <asvg:svgBlip xmlns:asvg="http://schemas.microsoft.com/office/drawing/2016/SVG/main" r:embed="rId179"/>
                </a:ext>
              </a:extLst>
            </a:blip>
            <a:stretch>
              <a:fillRect/>
            </a:stretch>
          </a:blipFill>
        </p:spPr>
      </p:sp>
      <p:sp>
        <p:nvSpPr>
          <p:cNvPr id="91" name="Freeform 91"/>
          <p:cNvSpPr/>
          <p:nvPr/>
        </p:nvSpPr>
        <p:spPr>
          <a:xfrm>
            <a:off x="8040501" y="33326169"/>
            <a:ext cx="1200522" cy="1715032"/>
          </a:xfrm>
          <a:custGeom>
            <a:avLst/>
            <a:gdLst/>
            <a:ahLst/>
            <a:cxnLst/>
            <a:rect l="l" t="t" r="r" b="b"/>
            <a:pathLst>
              <a:path w="1200522" h="1715032">
                <a:moveTo>
                  <a:pt x="0" y="0"/>
                </a:moveTo>
                <a:lnTo>
                  <a:pt x="1200522" y="0"/>
                </a:lnTo>
                <a:lnTo>
                  <a:pt x="1200522" y="1715032"/>
                </a:lnTo>
                <a:lnTo>
                  <a:pt x="0" y="1715032"/>
                </a:lnTo>
                <a:lnTo>
                  <a:pt x="0" y="0"/>
                </a:lnTo>
                <a:close/>
              </a:path>
            </a:pathLst>
          </a:custGeom>
          <a:blipFill>
            <a:blip r:embed="rId180">
              <a:extLst>
                <a:ext uri="{96DAC541-7B7A-43D3-8B79-37D633B846F1}">
                  <asvg:svgBlip xmlns:asvg="http://schemas.microsoft.com/office/drawing/2016/SVG/main" r:embed="rId181"/>
                </a:ext>
              </a:extLst>
            </a:blip>
            <a:stretch>
              <a:fillRect/>
            </a:stretch>
          </a:blipFill>
        </p:spPr>
      </p:sp>
      <p:sp>
        <p:nvSpPr>
          <p:cNvPr id="92" name="Freeform 92"/>
          <p:cNvSpPr/>
          <p:nvPr/>
        </p:nvSpPr>
        <p:spPr>
          <a:xfrm>
            <a:off x="9627774" y="33326169"/>
            <a:ext cx="969773" cy="1715032"/>
          </a:xfrm>
          <a:custGeom>
            <a:avLst/>
            <a:gdLst/>
            <a:ahLst/>
            <a:cxnLst/>
            <a:rect l="l" t="t" r="r" b="b"/>
            <a:pathLst>
              <a:path w="969773" h="1715032">
                <a:moveTo>
                  <a:pt x="0" y="0"/>
                </a:moveTo>
                <a:lnTo>
                  <a:pt x="969772" y="0"/>
                </a:lnTo>
                <a:lnTo>
                  <a:pt x="969772" y="1715032"/>
                </a:lnTo>
                <a:lnTo>
                  <a:pt x="0" y="1715032"/>
                </a:lnTo>
                <a:lnTo>
                  <a:pt x="0" y="0"/>
                </a:lnTo>
                <a:close/>
              </a:path>
            </a:pathLst>
          </a:custGeom>
          <a:blipFill>
            <a:blip r:embed="rId182">
              <a:extLst>
                <a:ext uri="{96DAC541-7B7A-43D3-8B79-37D633B846F1}">
                  <asvg:svgBlip xmlns:asvg="http://schemas.microsoft.com/office/drawing/2016/SVG/main" r:embed="rId183"/>
                </a:ext>
              </a:extLst>
            </a:blip>
            <a:stretch>
              <a:fillRect/>
            </a:stretch>
          </a:blipFill>
        </p:spPr>
      </p:sp>
      <p:sp>
        <p:nvSpPr>
          <p:cNvPr id="93" name="Freeform 93"/>
          <p:cNvSpPr/>
          <p:nvPr/>
        </p:nvSpPr>
        <p:spPr>
          <a:xfrm>
            <a:off x="11054746" y="33326169"/>
            <a:ext cx="1549765" cy="1715032"/>
          </a:xfrm>
          <a:custGeom>
            <a:avLst/>
            <a:gdLst/>
            <a:ahLst/>
            <a:cxnLst/>
            <a:rect l="l" t="t" r="r" b="b"/>
            <a:pathLst>
              <a:path w="1549765" h="1715032">
                <a:moveTo>
                  <a:pt x="0" y="0"/>
                </a:moveTo>
                <a:lnTo>
                  <a:pt x="1549766" y="0"/>
                </a:lnTo>
                <a:lnTo>
                  <a:pt x="1549766" y="1715032"/>
                </a:lnTo>
                <a:lnTo>
                  <a:pt x="0" y="1715032"/>
                </a:lnTo>
                <a:lnTo>
                  <a:pt x="0" y="0"/>
                </a:lnTo>
                <a:close/>
              </a:path>
            </a:pathLst>
          </a:custGeom>
          <a:blipFill>
            <a:blip r:embed="rId184">
              <a:extLst>
                <a:ext uri="{96DAC541-7B7A-43D3-8B79-37D633B846F1}">
                  <asvg:svgBlip xmlns:asvg="http://schemas.microsoft.com/office/drawing/2016/SVG/main" r:embed="rId185"/>
                </a:ext>
              </a:extLst>
            </a:blip>
            <a:stretch>
              <a:fillRect/>
            </a:stretch>
          </a:blipFill>
        </p:spPr>
      </p:sp>
      <p:sp>
        <p:nvSpPr>
          <p:cNvPr id="94" name="Freeform 94"/>
          <p:cNvSpPr/>
          <p:nvPr/>
        </p:nvSpPr>
        <p:spPr>
          <a:xfrm>
            <a:off x="12723424" y="33336589"/>
            <a:ext cx="1500058" cy="1704612"/>
          </a:xfrm>
          <a:custGeom>
            <a:avLst/>
            <a:gdLst/>
            <a:ahLst/>
            <a:cxnLst/>
            <a:rect l="l" t="t" r="r" b="b"/>
            <a:pathLst>
              <a:path w="1500058" h="1704612">
                <a:moveTo>
                  <a:pt x="0" y="0"/>
                </a:moveTo>
                <a:lnTo>
                  <a:pt x="1500059" y="0"/>
                </a:lnTo>
                <a:lnTo>
                  <a:pt x="1500059" y="1704612"/>
                </a:lnTo>
                <a:lnTo>
                  <a:pt x="0" y="1704612"/>
                </a:lnTo>
                <a:lnTo>
                  <a:pt x="0" y="0"/>
                </a:lnTo>
                <a:close/>
              </a:path>
            </a:pathLst>
          </a:custGeom>
          <a:blipFill>
            <a:blip r:embed="rId186">
              <a:extLst>
                <a:ext uri="{96DAC541-7B7A-43D3-8B79-37D633B846F1}">
                  <asvg:svgBlip xmlns:asvg="http://schemas.microsoft.com/office/drawing/2016/SVG/main" r:embed="rId187"/>
                </a:ext>
              </a:extLst>
            </a:blip>
            <a:stretch>
              <a:fillRect/>
            </a:stretch>
          </a:blipFill>
        </p:spPr>
      </p:sp>
      <p:sp>
        <p:nvSpPr>
          <p:cNvPr id="95" name="Freeform 95"/>
          <p:cNvSpPr/>
          <p:nvPr/>
        </p:nvSpPr>
        <p:spPr>
          <a:xfrm>
            <a:off x="14289676" y="33336589"/>
            <a:ext cx="1941069" cy="1704612"/>
          </a:xfrm>
          <a:custGeom>
            <a:avLst/>
            <a:gdLst/>
            <a:ahLst/>
            <a:cxnLst/>
            <a:rect l="l" t="t" r="r" b="b"/>
            <a:pathLst>
              <a:path w="1941069" h="1704612">
                <a:moveTo>
                  <a:pt x="0" y="0"/>
                </a:moveTo>
                <a:lnTo>
                  <a:pt x="1941069" y="0"/>
                </a:lnTo>
                <a:lnTo>
                  <a:pt x="1941069" y="1704612"/>
                </a:lnTo>
                <a:lnTo>
                  <a:pt x="0" y="1704612"/>
                </a:lnTo>
                <a:lnTo>
                  <a:pt x="0" y="0"/>
                </a:lnTo>
                <a:close/>
              </a:path>
            </a:pathLst>
          </a:custGeom>
          <a:blipFill>
            <a:blip r:embed="rId188">
              <a:extLst>
                <a:ext uri="{96DAC541-7B7A-43D3-8B79-37D633B846F1}">
                  <asvg:svgBlip xmlns:asvg="http://schemas.microsoft.com/office/drawing/2016/SVG/main" r:embed="rId189"/>
                </a:ext>
              </a:extLst>
            </a:blip>
            <a:stretch>
              <a:fillRect/>
            </a:stretch>
          </a:blipFill>
        </p:spPr>
      </p:sp>
      <p:sp>
        <p:nvSpPr>
          <p:cNvPr id="96" name="Freeform 96"/>
          <p:cNvSpPr/>
          <p:nvPr/>
        </p:nvSpPr>
        <p:spPr>
          <a:xfrm>
            <a:off x="16490419" y="33326169"/>
            <a:ext cx="1715032" cy="1715032"/>
          </a:xfrm>
          <a:custGeom>
            <a:avLst/>
            <a:gdLst/>
            <a:ahLst/>
            <a:cxnLst/>
            <a:rect l="l" t="t" r="r" b="b"/>
            <a:pathLst>
              <a:path w="1715032" h="1715032">
                <a:moveTo>
                  <a:pt x="0" y="0"/>
                </a:moveTo>
                <a:lnTo>
                  <a:pt x="1715032" y="0"/>
                </a:lnTo>
                <a:lnTo>
                  <a:pt x="1715032" y="1715032"/>
                </a:lnTo>
                <a:lnTo>
                  <a:pt x="0" y="1715032"/>
                </a:lnTo>
                <a:lnTo>
                  <a:pt x="0" y="0"/>
                </a:lnTo>
                <a:close/>
              </a:path>
            </a:pathLst>
          </a:custGeom>
          <a:blipFill>
            <a:blip r:embed="rId190">
              <a:extLst>
                <a:ext uri="{96DAC541-7B7A-43D3-8B79-37D633B846F1}">
                  <asvg:svgBlip xmlns:asvg="http://schemas.microsoft.com/office/drawing/2016/SVG/main" r:embed="rId191"/>
                </a:ext>
              </a:extLst>
            </a:blip>
            <a:stretch>
              <a:fillRect/>
            </a:stretch>
          </a:blipFill>
        </p:spPr>
      </p:sp>
      <p:sp>
        <p:nvSpPr>
          <p:cNvPr id="97" name="Freeform 97"/>
          <p:cNvSpPr/>
          <p:nvPr/>
        </p:nvSpPr>
        <p:spPr>
          <a:xfrm>
            <a:off x="18462626" y="33326169"/>
            <a:ext cx="1718576" cy="1718576"/>
          </a:xfrm>
          <a:custGeom>
            <a:avLst/>
            <a:gdLst/>
            <a:ahLst/>
            <a:cxnLst/>
            <a:rect l="l" t="t" r="r" b="b"/>
            <a:pathLst>
              <a:path w="1718576" h="1718576">
                <a:moveTo>
                  <a:pt x="0" y="0"/>
                </a:moveTo>
                <a:lnTo>
                  <a:pt x="1718576" y="0"/>
                </a:lnTo>
                <a:lnTo>
                  <a:pt x="1718576" y="1718576"/>
                </a:lnTo>
                <a:lnTo>
                  <a:pt x="0" y="1718576"/>
                </a:lnTo>
                <a:lnTo>
                  <a:pt x="0" y="0"/>
                </a:lnTo>
                <a:close/>
              </a:path>
            </a:pathLst>
          </a:custGeom>
          <a:blipFill>
            <a:blip r:embed="rId192">
              <a:extLst>
                <a:ext uri="{96DAC541-7B7A-43D3-8B79-37D633B846F1}">
                  <asvg:svgBlip xmlns:asvg="http://schemas.microsoft.com/office/drawing/2016/SVG/main" r:embed="rId193"/>
                </a:ext>
              </a:extLst>
            </a:blip>
            <a:stretch>
              <a:fillRect/>
            </a:stretch>
          </a:blipFill>
        </p:spPr>
      </p:sp>
      <p:sp>
        <p:nvSpPr>
          <p:cNvPr id="98" name="Freeform 98"/>
          <p:cNvSpPr/>
          <p:nvPr/>
        </p:nvSpPr>
        <p:spPr>
          <a:xfrm>
            <a:off x="20414277" y="33421279"/>
            <a:ext cx="1519267" cy="1524812"/>
          </a:xfrm>
          <a:custGeom>
            <a:avLst/>
            <a:gdLst/>
            <a:ahLst/>
            <a:cxnLst/>
            <a:rect l="l" t="t" r="r" b="b"/>
            <a:pathLst>
              <a:path w="1519267" h="1524812">
                <a:moveTo>
                  <a:pt x="0" y="0"/>
                </a:moveTo>
                <a:lnTo>
                  <a:pt x="1519267" y="0"/>
                </a:lnTo>
                <a:lnTo>
                  <a:pt x="1519267" y="1524812"/>
                </a:lnTo>
                <a:lnTo>
                  <a:pt x="0" y="1524812"/>
                </a:lnTo>
                <a:lnTo>
                  <a:pt x="0" y="0"/>
                </a:lnTo>
                <a:close/>
              </a:path>
            </a:pathLst>
          </a:custGeom>
          <a:blipFill>
            <a:blip r:embed="rId194">
              <a:extLst>
                <a:ext uri="{96DAC541-7B7A-43D3-8B79-37D633B846F1}">
                  <asvg:svgBlip xmlns:asvg="http://schemas.microsoft.com/office/drawing/2016/SVG/main" r:embed="rId195"/>
                </a:ext>
              </a:extLst>
            </a:blip>
            <a:stretch>
              <a:fillRect/>
            </a:stretch>
          </a:blipFill>
        </p:spPr>
      </p:sp>
      <p:sp>
        <p:nvSpPr>
          <p:cNvPr id="99" name="Freeform 99"/>
          <p:cNvSpPr/>
          <p:nvPr/>
        </p:nvSpPr>
        <p:spPr>
          <a:xfrm>
            <a:off x="22324069" y="33421279"/>
            <a:ext cx="1521476" cy="1527029"/>
          </a:xfrm>
          <a:custGeom>
            <a:avLst/>
            <a:gdLst/>
            <a:ahLst/>
            <a:cxnLst/>
            <a:rect l="l" t="t" r="r" b="b"/>
            <a:pathLst>
              <a:path w="1521476" h="1527029">
                <a:moveTo>
                  <a:pt x="0" y="0"/>
                </a:moveTo>
                <a:lnTo>
                  <a:pt x="1521476" y="0"/>
                </a:lnTo>
                <a:lnTo>
                  <a:pt x="1521476" y="1527029"/>
                </a:lnTo>
                <a:lnTo>
                  <a:pt x="0" y="1527029"/>
                </a:lnTo>
                <a:lnTo>
                  <a:pt x="0" y="0"/>
                </a:lnTo>
                <a:close/>
              </a:path>
            </a:pathLst>
          </a:custGeom>
          <a:blipFill>
            <a:blip r:embed="rId196">
              <a:extLst>
                <a:ext uri="{96DAC541-7B7A-43D3-8B79-37D633B846F1}">
                  <asvg:svgBlip xmlns:asvg="http://schemas.microsoft.com/office/drawing/2016/SVG/main" r:embed="rId197"/>
                </a:ext>
              </a:extLst>
            </a:blip>
            <a:stretch>
              <a:fillRect/>
            </a:stretch>
          </a:blipFill>
        </p:spPr>
      </p:sp>
      <p:sp>
        <p:nvSpPr>
          <p:cNvPr id="100" name="Freeform 100"/>
          <p:cNvSpPr/>
          <p:nvPr/>
        </p:nvSpPr>
        <p:spPr>
          <a:xfrm>
            <a:off x="24102720" y="33326169"/>
            <a:ext cx="1427799" cy="1622139"/>
          </a:xfrm>
          <a:custGeom>
            <a:avLst/>
            <a:gdLst/>
            <a:ahLst/>
            <a:cxnLst/>
            <a:rect l="l" t="t" r="r" b="b"/>
            <a:pathLst>
              <a:path w="1427799" h="1622139">
                <a:moveTo>
                  <a:pt x="0" y="0"/>
                </a:moveTo>
                <a:lnTo>
                  <a:pt x="1427799" y="0"/>
                </a:lnTo>
                <a:lnTo>
                  <a:pt x="1427799" y="1622139"/>
                </a:lnTo>
                <a:lnTo>
                  <a:pt x="0" y="1622139"/>
                </a:lnTo>
                <a:lnTo>
                  <a:pt x="0" y="0"/>
                </a:lnTo>
                <a:close/>
              </a:path>
            </a:pathLst>
          </a:custGeom>
          <a:blipFill>
            <a:blip r:embed="rId198">
              <a:extLst>
                <a:ext uri="{96DAC541-7B7A-43D3-8B79-37D633B846F1}">
                  <asvg:svgBlip xmlns:asvg="http://schemas.microsoft.com/office/drawing/2016/SVG/main" r:embed="rId199"/>
                </a:ext>
              </a:extLst>
            </a:blip>
            <a:stretch>
              <a:fillRect/>
            </a:stretch>
          </a:blipFill>
        </p:spPr>
      </p:sp>
      <p:sp>
        <p:nvSpPr>
          <p:cNvPr id="101" name="Freeform 101"/>
          <p:cNvSpPr/>
          <p:nvPr/>
        </p:nvSpPr>
        <p:spPr>
          <a:xfrm>
            <a:off x="25865416" y="33285445"/>
            <a:ext cx="1307381" cy="1660646"/>
          </a:xfrm>
          <a:custGeom>
            <a:avLst/>
            <a:gdLst/>
            <a:ahLst/>
            <a:cxnLst/>
            <a:rect l="l" t="t" r="r" b="b"/>
            <a:pathLst>
              <a:path w="1307381" h="1660646">
                <a:moveTo>
                  <a:pt x="0" y="0"/>
                </a:moveTo>
                <a:lnTo>
                  <a:pt x="1307381" y="0"/>
                </a:lnTo>
                <a:lnTo>
                  <a:pt x="1307381" y="1660646"/>
                </a:lnTo>
                <a:lnTo>
                  <a:pt x="0" y="1660646"/>
                </a:lnTo>
                <a:lnTo>
                  <a:pt x="0" y="0"/>
                </a:lnTo>
                <a:close/>
              </a:path>
            </a:pathLst>
          </a:custGeom>
          <a:blipFill>
            <a:blip r:embed="rId200">
              <a:extLst>
                <a:ext uri="{96DAC541-7B7A-43D3-8B79-37D633B846F1}">
                  <asvg:svgBlip xmlns:asvg="http://schemas.microsoft.com/office/drawing/2016/SVG/main" r:embed="rId201"/>
                </a:ext>
              </a:extLst>
            </a:blip>
            <a:stretch>
              <a:fillRect/>
            </a:stretch>
          </a:blipFill>
        </p:spPr>
      </p:sp>
      <p:sp>
        <p:nvSpPr>
          <p:cNvPr id="102" name="Freeform 102"/>
          <p:cNvSpPr/>
          <p:nvPr/>
        </p:nvSpPr>
        <p:spPr>
          <a:xfrm>
            <a:off x="27495649" y="33336589"/>
            <a:ext cx="1625834" cy="1619922"/>
          </a:xfrm>
          <a:custGeom>
            <a:avLst/>
            <a:gdLst/>
            <a:ahLst/>
            <a:cxnLst/>
            <a:rect l="l" t="t" r="r" b="b"/>
            <a:pathLst>
              <a:path w="1625834" h="1619922">
                <a:moveTo>
                  <a:pt x="0" y="0"/>
                </a:moveTo>
                <a:lnTo>
                  <a:pt x="1625834" y="0"/>
                </a:lnTo>
                <a:lnTo>
                  <a:pt x="1625834" y="1619922"/>
                </a:lnTo>
                <a:lnTo>
                  <a:pt x="0" y="1619922"/>
                </a:lnTo>
                <a:lnTo>
                  <a:pt x="0" y="0"/>
                </a:lnTo>
                <a:close/>
              </a:path>
            </a:pathLst>
          </a:custGeom>
          <a:blipFill>
            <a:blip r:embed="rId202">
              <a:extLst>
                <a:ext uri="{96DAC541-7B7A-43D3-8B79-37D633B846F1}">
                  <asvg:svgBlip xmlns:asvg="http://schemas.microsoft.com/office/drawing/2016/SVG/main" r:embed="rId203"/>
                </a:ext>
              </a:extLst>
            </a:blip>
            <a:stretch>
              <a:fillRect/>
            </a:stretch>
          </a:blipFill>
        </p:spPr>
      </p:sp>
      <p:sp>
        <p:nvSpPr>
          <p:cNvPr id="103" name="Freeform 103"/>
          <p:cNvSpPr/>
          <p:nvPr/>
        </p:nvSpPr>
        <p:spPr>
          <a:xfrm>
            <a:off x="1406736" y="35707951"/>
            <a:ext cx="1873778" cy="1873778"/>
          </a:xfrm>
          <a:custGeom>
            <a:avLst/>
            <a:gdLst/>
            <a:ahLst/>
            <a:cxnLst/>
            <a:rect l="l" t="t" r="r" b="b"/>
            <a:pathLst>
              <a:path w="1873778" h="1873778">
                <a:moveTo>
                  <a:pt x="0" y="0"/>
                </a:moveTo>
                <a:lnTo>
                  <a:pt x="1873778" y="0"/>
                </a:lnTo>
                <a:lnTo>
                  <a:pt x="1873778" y="1873778"/>
                </a:lnTo>
                <a:lnTo>
                  <a:pt x="0" y="1873778"/>
                </a:lnTo>
                <a:lnTo>
                  <a:pt x="0" y="0"/>
                </a:lnTo>
                <a:close/>
              </a:path>
            </a:pathLst>
          </a:custGeom>
          <a:blipFill>
            <a:blip r:embed="rId204">
              <a:extLst>
                <a:ext uri="{96DAC541-7B7A-43D3-8B79-37D633B846F1}">
                  <asvg:svgBlip xmlns:asvg="http://schemas.microsoft.com/office/drawing/2016/SVG/main" r:embed="rId205"/>
                </a:ext>
              </a:extLst>
            </a:blip>
            <a:stretch>
              <a:fillRect/>
            </a:stretch>
          </a:blipFill>
        </p:spPr>
      </p:sp>
      <p:sp>
        <p:nvSpPr>
          <p:cNvPr id="104" name="Freeform 104"/>
          <p:cNvSpPr/>
          <p:nvPr/>
        </p:nvSpPr>
        <p:spPr>
          <a:xfrm>
            <a:off x="3719711" y="35707951"/>
            <a:ext cx="1903576" cy="1837816"/>
          </a:xfrm>
          <a:custGeom>
            <a:avLst/>
            <a:gdLst/>
            <a:ahLst/>
            <a:cxnLst/>
            <a:rect l="l" t="t" r="r" b="b"/>
            <a:pathLst>
              <a:path w="1903576" h="1837816">
                <a:moveTo>
                  <a:pt x="0" y="0"/>
                </a:moveTo>
                <a:lnTo>
                  <a:pt x="1903576" y="0"/>
                </a:lnTo>
                <a:lnTo>
                  <a:pt x="1903576" y="1837816"/>
                </a:lnTo>
                <a:lnTo>
                  <a:pt x="0" y="1837816"/>
                </a:lnTo>
                <a:lnTo>
                  <a:pt x="0" y="0"/>
                </a:lnTo>
                <a:close/>
              </a:path>
            </a:pathLst>
          </a:custGeom>
          <a:blipFill>
            <a:blip r:embed="rId206">
              <a:extLst>
                <a:ext uri="{96DAC541-7B7A-43D3-8B79-37D633B846F1}">
                  <asvg:svgBlip xmlns:asvg="http://schemas.microsoft.com/office/drawing/2016/SVG/main" r:embed="rId207"/>
                </a:ext>
              </a:extLst>
            </a:blip>
            <a:stretch>
              <a:fillRect/>
            </a:stretch>
          </a:blipFill>
        </p:spPr>
      </p:sp>
      <p:sp>
        <p:nvSpPr>
          <p:cNvPr id="105" name="Freeform 105"/>
          <p:cNvSpPr/>
          <p:nvPr/>
        </p:nvSpPr>
        <p:spPr>
          <a:xfrm>
            <a:off x="6061437" y="35692724"/>
            <a:ext cx="1863206" cy="1853043"/>
          </a:xfrm>
          <a:custGeom>
            <a:avLst/>
            <a:gdLst/>
            <a:ahLst/>
            <a:cxnLst/>
            <a:rect l="l" t="t" r="r" b="b"/>
            <a:pathLst>
              <a:path w="1863206" h="1853043">
                <a:moveTo>
                  <a:pt x="0" y="0"/>
                </a:moveTo>
                <a:lnTo>
                  <a:pt x="1863206" y="0"/>
                </a:lnTo>
                <a:lnTo>
                  <a:pt x="1863206" y="1853043"/>
                </a:lnTo>
                <a:lnTo>
                  <a:pt x="0" y="1853043"/>
                </a:lnTo>
                <a:lnTo>
                  <a:pt x="0" y="0"/>
                </a:lnTo>
                <a:close/>
              </a:path>
            </a:pathLst>
          </a:custGeom>
          <a:blipFill>
            <a:blip r:embed="rId208">
              <a:extLst>
                <a:ext uri="{96DAC541-7B7A-43D3-8B79-37D633B846F1}">
                  <asvg:svgBlip xmlns:asvg="http://schemas.microsoft.com/office/drawing/2016/SVG/main" r:embed="rId209"/>
                </a:ext>
              </a:extLst>
            </a:blip>
            <a:stretch>
              <a:fillRect/>
            </a:stretch>
          </a:blipFill>
        </p:spPr>
      </p:sp>
      <p:sp>
        <p:nvSpPr>
          <p:cNvPr id="106" name="Freeform 106"/>
          <p:cNvSpPr/>
          <p:nvPr/>
        </p:nvSpPr>
        <p:spPr>
          <a:xfrm>
            <a:off x="8362793" y="35822251"/>
            <a:ext cx="1893763" cy="1759478"/>
          </a:xfrm>
          <a:custGeom>
            <a:avLst/>
            <a:gdLst/>
            <a:ahLst/>
            <a:cxnLst/>
            <a:rect l="l" t="t" r="r" b="b"/>
            <a:pathLst>
              <a:path w="1893763" h="1759478">
                <a:moveTo>
                  <a:pt x="0" y="0"/>
                </a:moveTo>
                <a:lnTo>
                  <a:pt x="1893763" y="0"/>
                </a:lnTo>
                <a:lnTo>
                  <a:pt x="1893763" y="1759478"/>
                </a:lnTo>
                <a:lnTo>
                  <a:pt x="0" y="1759478"/>
                </a:lnTo>
                <a:lnTo>
                  <a:pt x="0" y="0"/>
                </a:lnTo>
                <a:close/>
              </a:path>
            </a:pathLst>
          </a:custGeom>
          <a:blipFill>
            <a:blip r:embed="rId210">
              <a:extLst>
                <a:ext uri="{96DAC541-7B7A-43D3-8B79-37D633B846F1}">
                  <asvg:svgBlip xmlns:asvg="http://schemas.microsoft.com/office/drawing/2016/SVG/main" r:embed="rId211"/>
                </a:ext>
              </a:extLst>
            </a:blip>
            <a:stretch>
              <a:fillRect/>
            </a:stretch>
          </a:blipFill>
        </p:spPr>
      </p:sp>
      <p:sp>
        <p:nvSpPr>
          <p:cNvPr id="107" name="Freeform 107"/>
          <p:cNvSpPr/>
          <p:nvPr/>
        </p:nvSpPr>
        <p:spPr>
          <a:xfrm>
            <a:off x="10716801" y="35879401"/>
            <a:ext cx="1639098" cy="1666366"/>
          </a:xfrm>
          <a:custGeom>
            <a:avLst/>
            <a:gdLst/>
            <a:ahLst/>
            <a:cxnLst/>
            <a:rect l="l" t="t" r="r" b="b"/>
            <a:pathLst>
              <a:path w="1639098" h="1666366">
                <a:moveTo>
                  <a:pt x="0" y="0"/>
                </a:moveTo>
                <a:lnTo>
                  <a:pt x="1639099" y="0"/>
                </a:lnTo>
                <a:lnTo>
                  <a:pt x="1639099" y="1666366"/>
                </a:lnTo>
                <a:lnTo>
                  <a:pt x="0" y="1666366"/>
                </a:lnTo>
                <a:lnTo>
                  <a:pt x="0" y="0"/>
                </a:lnTo>
                <a:close/>
              </a:path>
            </a:pathLst>
          </a:custGeom>
          <a:blipFill>
            <a:blip r:embed="rId212">
              <a:extLst>
                <a:ext uri="{96DAC541-7B7A-43D3-8B79-37D633B846F1}">
                  <asvg:svgBlip xmlns:asvg="http://schemas.microsoft.com/office/drawing/2016/SVG/main" r:embed="rId213"/>
                </a:ext>
              </a:extLst>
            </a:blip>
            <a:stretch>
              <a:fillRect/>
            </a:stretch>
          </a:blipFill>
        </p:spPr>
      </p:sp>
      <p:sp>
        <p:nvSpPr>
          <p:cNvPr id="108" name="Freeform 108"/>
          <p:cNvSpPr/>
          <p:nvPr/>
        </p:nvSpPr>
        <p:spPr>
          <a:xfrm>
            <a:off x="12794050" y="35822251"/>
            <a:ext cx="1723516" cy="1723516"/>
          </a:xfrm>
          <a:custGeom>
            <a:avLst/>
            <a:gdLst/>
            <a:ahLst/>
            <a:cxnLst/>
            <a:rect l="l" t="t" r="r" b="b"/>
            <a:pathLst>
              <a:path w="1723516" h="1723516">
                <a:moveTo>
                  <a:pt x="0" y="0"/>
                </a:moveTo>
                <a:lnTo>
                  <a:pt x="1723516" y="0"/>
                </a:lnTo>
                <a:lnTo>
                  <a:pt x="1723516" y="1723516"/>
                </a:lnTo>
                <a:lnTo>
                  <a:pt x="0" y="1723516"/>
                </a:lnTo>
                <a:lnTo>
                  <a:pt x="0" y="0"/>
                </a:lnTo>
                <a:close/>
              </a:path>
            </a:pathLst>
          </a:custGeom>
          <a:blipFill>
            <a:blip r:embed="rId214">
              <a:extLst>
                <a:ext uri="{96DAC541-7B7A-43D3-8B79-37D633B846F1}">
                  <asvg:svgBlip xmlns:asvg="http://schemas.microsoft.com/office/drawing/2016/SVG/main" r:embed="rId215"/>
                </a:ext>
              </a:extLst>
            </a:blip>
            <a:stretch>
              <a:fillRect/>
            </a:stretch>
          </a:blipFill>
        </p:spPr>
      </p:sp>
      <p:sp>
        <p:nvSpPr>
          <p:cNvPr id="109" name="Freeform 109"/>
          <p:cNvSpPr/>
          <p:nvPr/>
        </p:nvSpPr>
        <p:spPr>
          <a:xfrm>
            <a:off x="14974766" y="35822251"/>
            <a:ext cx="1805435" cy="1759478"/>
          </a:xfrm>
          <a:custGeom>
            <a:avLst/>
            <a:gdLst/>
            <a:ahLst/>
            <a:cxnLst/>
            <a:rect l="l" t="t" r="r" b="b"/>
            <a:pathLst>
              <a:path w="1805435" h="1759478">
                <a:moveTo>
                  <a:pt x="0" y="0"/>
                </a:moveTo>
                <a:lnTo>
                  <a:pt x="1805435" y="0"/>
                </a:lnTo>
                <a:lnTo>
                  <a:pt x="1805435" y="1759478"/>
                </a:lnTo>
                <a:lnTo>
                  <a:pt x="0" y="1759478"/>
                </a:lnTo>
                <a:lnTo>
                  <a:pt x="0" y="0"/>
                </a:lnTo>
                <a:close/>
              </a:path>
            </a:pathLst>
          </a:custGeom>
          <a:blipFill>
            <a:blip r:embed="rId216">
              <a:extLst>
                <a:ext uri="{96DAC541-7B7A-43D3-8B79-37D633B846F1}">
                  <asvg:svgBlip xmlns:asvg="http://schemas.microsoft.com/office/drawing/2016/SVG/main" r:embed="rId217"/>
                </a:ext>
              </a:extLst>
            </a:blip>
            <a:stretch>
              <a:fillRect/>
            </a:stretch>
          </a:blipFill>
        </p:spPr>
      </p:sp>
      <p:sp>
        <p:nvSpPr>
          <p:cNvPr id="110" name="Freeform 110"/>
          <p:cNvSpPr/>
          <p:nvPr/>
        </p:nvSpPr>
        <p:spPr>
          <a:xfrm>
            <a:off x="17138928" y="35850826"/>
            <a:ext cx="1732969" cy="1723516"/>
          </a:xfrm>
          <a:custGeom>
            <a:avLst/>
            <a:gdLst/>
            <a:ahLst/>
            <a:cxnLst/>
            <a:rect l="l" t="t" r="r" b="b"/>
            <a:pathLst>
              <a:path w="1732969" h="1723516">
                <a:moveTo>
                  <a:pt x="0" y="0"/>
                </a:moveTo>
                <a:lnTo>
                  <a:pt x="1732969" y="0"/>
                </a:lnTo>
                <a:lnTo>
                  <a:pt x="1732969" y="1723516"/>
                </a:lnTo>
                <a:lnTo>
                  <a:pt x="0" y="1723516"/>
                </a:lnTo>
                <a:lnTo>
                  <a:pt x="0" y="0"/>
                </a:lnTo>
                <a:close/>
              </a:path>
            </a:pathLst>
          </a:custGeom>
          <a:blipFill>
            <a:blip r:embed="rId218">
              <a:extLst>
                <a:ext uri="{96DAC541-7B7A-43D3-8B79-37D633B846F1}">
                  <asvg:svgBlip xmlns:asvg="http://schemas.microsoft.com/office/drawing/2016/SVG/main" r:embed="rId219"/>
                </a:ext>
              </a:extLst>
            </a:blip>
            <a:stretch>
              <a:fillRect/>
            </a:stretch>
          </a:blipFill>
        </p:spPr>
      </p:sp>
      <p:sp>
        <p:nvSpPr>
          <p:cNvPr id="111" name="Freeform 111"/>
          <p:cNvSpPr/>
          <p:nvPr/>
        </p:nvSpPr>
        <p:spPr>
          <a:xfrm>
            <a:off x="19233847" y="35858213"/>
            <a:ext cx="1394481" cy="1723516"/>
          </a:xfrm>
          <a:custGeom>
            <a:avLst/>
            <a:gdLst/>
            <a:ahLst/>
            <a:cxnLst/>
            <a:rect l="l" t="t" r="r" b="b"/>
            <a:pathLst>
              <a:path w="1394481" h="1723516">
                <a:moveTo>
                  <a:pt x="0" y="0"/>
                </a:moveTo>
                <a:lnTo>
                  <a:pt x="1394481" y="0"/>
                </a:lnTo>
                <a:lnTo>
                  <a:pt x="1394481" y="1723516"/>
                </a:lnTo>
                <a:lnTo>
                  <a:pt x="0" y="1723516"/>
                </a:lnTo>
                <a:lnTo>
                  <a:pt x="0" y="0"/>
                </a:lnTo>
                <a:close/>
              </a:path>
            </a:pathLst>
          </a:custGeom>
          <a:blipFill>
            <a:blip r:embed="rId220">
              <a:extLst>
                <a:ext uri="{96DAC541-7B7A-43D3-8B79-37D633B846F1}">
                  <asvg:svgBlip xmlns:asvg="http://schemas.microsoft.com/office/drawing/2016/SVG/main" r:embed="rId221"/>
                </a:ext>
              </a:extLst>
            </a:blip>
            <a:stretch>
              <a:fillRect/>
            </a:stretch>
          </a:blipFill>
        </p:spPr>
      </p:sp>
      <p:sp>
        <p:nvSpPr>
          <p:cNvPr id="112" name="Freeform 112"/>
          <p:cNvSpPr/>
          <p:nvPr/>
        </p:nvSpPr>
        <p:spPr>
          <a:xfrm>
            <a:off x="21066478" y="35840232"/>
            <a:ext cx="1121852" cy="1723516"/>
          </a:xfrm>
          <a:custGeom>
            <a:avLst/>
            <a:gdLst/>
            <a:ahLst/>
            <a:cxnLst/>
            <a:rect l="l" t="t" r="r" b="b"/>
            <a:pathLst>
              <a:path w="1121852" h="1723516">
                <a:moveTo>
                  <a:pt x="0" y="0"/>
                </a:moveTo>
                <a:lnTo>
                  <a:pt x="1121852" y="0"/>
                </a:lnTo>
                <a:lnTo>
                  <a:pt x="1121852" y="1723516"/>
                </a:lnTo>
                <a:lnTo>
                  <a:pt x="0" y="1723516"/>
                </a:lnTo>
                <a:lnTo>
                  <a:pt x="0" y="0"/>
                </a:lnTo>
                <a:close/>
              </a:path>
            </a:pathLst>
          </a:custGeom>
          <a:blipFill>
            <a:blip r:embed="rId222">
              <a:extLst>
                <a:ext uri="{96DAC541-7B7A-43D3-8B79-37D633B846F1}">
                  <asvg:svgBlip xmlns:asvg="http://schemas.microsoft.com/office/drawing/2016/SVG/main" r:embed="rId223"/>
                </a:ext>
              </a:extLst>
            </a:blip>
            <a:stretch>
              <a:fillRect/>
            </a:stretch>
          </a:blipFill>
        </p:spPr>
      </p:sp>
      <p:sp>
        <p:nvSpPr>
          <p:cNvPr id="113" name="Freeform 113"/>
          <p:cNvSpPr/>
          <p:nvPr/>
        </p:nvSpPr>
        <p:spPr>
          <a:xfrm>
            <a:off x="22550280" y="35744600"/>
            <a:ext cx="1819149" cy="1819149"/>
          </a:xfrm>
          <a:custGeom>
            <a:avLst/>
            <a:gdLst/>
            <a:ahLst/>
            <a:cxnLst/>
            <a:rect l="l" t="t" r="r" b="b"/>
            <a:pathLst>
              <a:path w="1819149" h="1819149">
                <a:moveTo>
                  <a:pt x="0" y="0"/>
                </a:moveTo>
                <a:lnTo>
                  <a:pt x="1819149" y="0"/>
                </a:lnTo>
                <a:lnTo>
                  <a:pt x="1819149" y="1819148"/>
                </a:lnTo>
                <a:lnTo>
                  <a:pt x="0" y="1819148"/>
                </a:lnTo>
                <a:lnTo>
                  <a:pt x="0" y="0"/>
                </a:lnTo>
                <a:close/>
              </a:path>
            </a:pathLst>
          </a:custGeom>
          <a:blipFill>
            <a:blip r:embed="rId224">
              <a:extLst>
                <a:ext uri="{96DAC541-7B7A-43D3-8B79-37D633B846F1}">
                  <asvg:svgBlip xmlns:asvg="http://schemas.microsoft.com/office/drawing/2016/SVG/main" r:embed="rId225"/>
                </a:ext>
              </a:extLst>
            </a:blip>
            <a:stretch>
              <a:fillRect/>
            </a:stretch>
          </a:blipFill>
        </p:spPr>
      </p:sp>
      <p:sp>
        <p:nvSpPr>
          <p:cNvPr id="114" name="Freeform 114"/>
          <p:cNvSpPr/>
          <p:nvPr/>
        </p:nvSpPr>
        <p:spPr>
          <a:xfrm>
            <a:off x="24618848" y="35850826"/>
            <a:ext cx="2293968" cy="1730903"/>
          </a:xfrm>
          <a:custGeom>
            <a:avLst/>
            <a:gdLst/>
            <a:ahLst/>
            <a:cxnLst/>
            <a:rect l="l" t="t" r="r" b="b"/>
            <a:pathLst>
              <a:path w="2293968" h="1730903">
                <a:moveTo>
                  <a:pt x="0" y="0"/>
                </a:moveTo>
                <a:lnTo>
                  <a:pt x="2293968" y="0"/>
                </a:lnTo>
                <a:lnTo>
                  <a:pt x="2293968" y="1730903"/>
                </a:lnTo>
                <a:lnTo>
                  <a:pt x="0" y="1730903"/>
                </a:lnTo>
                <a:lnTo>
                  <a:pt x="0" y="0"/>
                </a:lnTo>
                <a:close/>
              </a:path>
            </a:pathLst>
          </a:custGeom>
          <a:blipFill>
            <a:blip r:embed="rId226">
              <a:extLst>
                <a:ext uri="{96DAC541-7B7A-43D3-8B79-37D633B846F1}">
                  <asvg:svgBlip xmlns:asvg="http://schemas.microsoft.com/office/drawing/2016/SVG/main" r:embed="rId227"/>
                </a:ext>
              </a:extLst>
            </a:blip>
            <a:stretch>
              <a:fillRect/>
            </a:stretch>
          </a:blipFill>
        </p:spPr>
      </p:sp>
      <p:sp>
        <p:nvSpPr>
          <p:cNvPr id="115" name="Freeform 115"/>
          <p:cNvSpPr/>
          <p:nvPr/>
        </p:nvSpPr>
        <p:spPr>
          <a:xfrm>
            <a:off x="27274766" y="35870911"/>
            <a:ext cx="1674856" cy="1674856"/>
          </a:xfrm>
          <a:custGeom>
            <a:avLst/>
            <a:gdLst/>
            <a:ahLst/>
            <a:cxnLst/>
            <a:rect l="l" t="t" r="r" b="b"/>
            <a:pathLst>
              <a:path w="1674856" h="1674856">
                <a:moveTo>
                  <a:pt x="0" y="0"/>
                </a:moveTo>
                <a:lnTo>
                  <a:pt x="1674855" y="0"/>
                </a:lnTo>
                <a:lnTo>
                  <a:pt x="1674855" y="1674856"/>
                </a:lnTo>
                <a:lnTo>
                  <a:pt x="0" y="1674856"/>
                </a:lnTo>
                <a:lnTo>
                  <a:pt x="0" y="0"/>
                </a:lnTo>
                <a:close/>
              </a:path>
            </a:pathLst>
          </a:custGeom>
          <a:blipFill>
            <a:blip r:embed="rId228">
              <a:extLst>
                <a:ext uri="{96DAC541-7B7A-43D3-8B79-37D633B846F1}">
                  <asvg:svgBlip xmlns:asvg="http://schemas.microsoft.com/office/drawing/2016/SVG/main" r:embed="rId229"/>
                </a:ext>
              </a:extLst>
            </a:blip>
            <a:stretch>
              <a:fillRect/>
            </a:stretch>
          </a:blipFill>
        </p:spPr>
      </p:sp>
      <p:sp>
        <p:nvSpPr>
          <p:cNvPr id="116" name="Freeform 116"/>
          <p:cNvSpPr/>
          <p:nvPr/>
        </p:nvSpPr>
        <p:spPr>
          <a:xfrm>
            <a:off x="13324337" y="38007266"/>
            <a:ext cx="1624201" cy="1985134"/>
          </a:xfrm>
          <a:custGeom>
            <a:avLst/>
            <a:gdLst/>
            <a:ahLst/>
            <a:cxnLst/>
            <a:rect l="l" t="t" r="r" b="b"/>
            <a:pathLst>
              <a:path w="1624201" h="1985134">
                <a:moveTo>
                  <a:pt x="0" y="0"/>
                </a:moveTo>
                <a:lnTo>
                  <a:pt x="1624201" y="0"/>
                </a:lnTo>
                <a:lnTo>
                  <a:pt x="1624201" y="1985134"/>
                </a:lnTo>
                <a:lnTo>
                  <a:pt x="0" y="1985134"/>
                </a:lnTo>
                <a:lnTo>
                  <a:pt x="0" y="0"/>
                </a:lnTo>
                <a:close/>
              </a:path>
            </a:pathLst>
          </a:custGeom>
          <a:blipFill>
            <a:blip r:embed="rId230">
              <a:extLst>
                <a:ext uri="{96DAC541-7B7A-43D3-8B79-37D633B846F1}">
                  <asvg:svgBlip xmlns:asvg="http://schemas.microsoft.com/office/drawing/2016/SVG/main" r:embed="rId231"/>
                </a:ext>
              </a:extLst>
            </a:blip>
            <a:stretch>
              <a:fillRect/>
            </a:stretch>
          </a:blipFill>
        </p:spPr>
      </p:sp>
      <p:sp>
        <p:nvSpPr>
          <p:cNvPr id="117" name="Freeform 117"/>
          <p:cNvSpPr/>
          <p:nvPr/>
        </p:nvSpPr>
        <p:spPr>
          <a:xfrm>
            <a:off x="15548858" y="38135292"/>
            <a:ext cx="1863886" cy="1857108"/>
          </a:xfrm>
          <a:custGeom>
            <a:avLst/>
            <a:gdLst/>
            <a:ahLst/>
            <a:cxnLst/>
            <a:rect l="l" t="t" r="r" b="b"/>
            <a:pathLst>
              <a:path w="1863886" h="1857108">
                <a:moveTo>
                  <a:pt x="0" y="0"/>
                </a:moveTo>
                <a:lnTo>
                  <a:pt x="1863886" y="0"/>
                </a:lnTo>
                <a:lnTo>
                  <a:pt x="1863886" y="1857108"/>
                </a:lnTo>
                <a:lnTo>
                  <a:pt x="0" y="1857108"/>
                </a:lnTo>
                <a:lnTo>
                  <a:pt x="0" y="0"/>
                </a:lnTo>
                <a:close/>
              </a:path>
            </a:pathLst>
          </a:custGeom>
          <a:blipFill>
            <a:blip r:embed="rId232">
              <a:extLst>
                <a:ext uri="{96DAC541-7B7A-43D3-8B79-37D633B846F1}">
                  <asvg:svgBlip xmlns:asvg="http://schemas.microsoft.com/office/drawing/2016/SVG/main" r:embed="rId233"/>
                </a:ext>
              </a:extLst>
            </a:blip>
            <a:stretch>
              <a:fillRect/>
            </a:stretch>
          </a:blipFill>
        </p:spPr>
      </p:sp>
      <p:sp>
        <p:nvSpPr>
          <p:cNvPr id="118" name="TextBox 118"/>
          <p:cNvSpPr txBox="1"/>
          <p:nvPr/>
        </p:nvSpPr>
        <p:spPr>
          <a:xfrm>
            <a:off x="1152196" y="2241200"/>
            <a:ext cx="27579409" cy="6161302"/>
          </a:xfrm>
          <a:prstGeom prst="rect">
            <a:avLst/>
          </a:prstGeom>
        </p:spPr>
        <p:txBody>
          <a:bodyPr wrap="square" lIns="0" tIns="0" rIns="0" bIns="0" rtlCol="0" anchor="t">
            <a:spAutoFit/>
          </a:bodyPr>
          <a:lstStyle/>
          <a:p>
            <a:pPr algn="r">
              <a:lnSpc>
                <a:spcPts val="34999"/>
              </a:lnSpc>
            </a:pPr>
            <a:r>
              <a:rPr lang="en-US" sz="39325" b="1" dirty="0">
                <a:solidFill>
                  <a:srgbClr val="6CABB2"/>
                </a:solidFill>
                <a:latin typeface="Inter Bold"/>
                <a:ea typeface="Inter Bold"/>
                <a:cs typeface="Inter Bold"/>
                <a:sym typeface="Inter Bold"/>
              </a:rPr>
              <a:t>RECURSOS</a:t>
            </a:r>
          </a:p>
          <a:p>
            <a:pPr marL="0" lvl="0" indent="0" algn="r">
              <a:lnSpc>
                <a:spcPts val="12816"/>
              </a:lnSpc>
            </a:pPr>
            <a:r>
              <a:rPr lang="en-US" sz="14400" b="1" dirty="0">
                <a:solidFill>
                  <a:srgbClr val="D2E7EC"/>
                </a:solidFill>
                <a:latin typeface="Inter Bold"/>
                <a:ea typeface="Inter Bold"/>
                <a:cs typeface="Inter Bold"/>
                <a:sym typeface="Inter Bold"/>
              </a:rPr>
              <a:t>ASSETS</a:t>
            </a:r>
          </a:p>
        </p:txBody>
      </p:sp>
      <p:sp>
        <p:nvSpPr>
          <p:cNvPr id="119" name="TextBox 119"/>
          <p:cNvSpPr txBox="1"/>
          <p:nvPr/>
        </p:nvSpPr>
        <p:spPr>
          <a:xfrm>
            <a:off x="1446056" y="9469162"/>
            <a:ext cx="27381566" cy="3060700"/>
          </a:xfrm>
          <a:prstGeom prst="rect">
            <a:avLst/>
          </a:prstGeom>
        </p:spPr>
        <p:txBody>
          <a:bodyPr lIns="0" tIns="0" rIns="0" bIns="0" rtlCol="0" anchor="t">
            <a:spAutoFit/>
          </a:bodyPr>
          <a:lstStyle/>
          <a:p>
            <a:pPr marL="0" lvl="0" indent="0" algn="ctr">
              <a:lnSpc>
                <a:spcPts val="6050"/>
              </a:lnSpc>
            </a:pPr>
            <a:r>
              <a:rPr lang="en-US" sz="5500" b="1">
                <a:solidFill>
                  <a:srgbClr val="6CABB2"/>
                </a:solidFill>
                <a:latin typeface="Inter Bold"/>
                <a:ea typeface="Inter Bold"/>
                <a:cs typeface="Inter Bold"/>
                <a:sym typeface="Inter Bold"/>
              </a:rPr>
              <a:t>TODOS LOS ASSETS QUE ENCONTRARÉIS A CONTINUACIÓN HAN SIDO EXPORTADOS EN .SVG PARA QUE PODÁIS CAMBIARLOS DE COLOR SIN COMPLICACIONES, Y DE ESTE MODO, PODER USARLOS EN VUESTRAS PRESENTACIONES ADAPTÁNDOLOS AL COLOR DE VUESTRA TITULACIÓN.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78853"/>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2"/>
            <a:stretch>
              <a:fillRect/>
            </a:stretch>
          </a:blipFill>
        </p:spPr>
      </p:sp>
      <p:sp>
        <p:nvSpPr>
          <p:cNvPr id="3" name="Freeform 3"/>
          <p:cNvSpPr/>
          <p:nvPr/>
        </p:nvSpPr>
        <p:spPr>
          <a:xfrm>
            <a:off x="0" y="20137712"/>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3"/>
            <a:stretch>
              <a:fillRect/>
            </a:stretch>
          </a:blipFill>
        </p:spPr>
      </p:sp>
      <p:sp>
        <p:nvSpPr>
          <p:cNvPr id="4" name="Freeform 4"/>
          <p:cNvSpPr/>
          <p:nvPr/>
        </p:nvSpPr>
        <p:spPr>
          <a:xfrm>
            <a:off x="0" y="12558282"/>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4"/>
            <a:stretch>
              <a:fillRect/>
            </a:stretch>
          </a:blipFill>
        </p:spPr>
      </p:sp>
      <p:sp>
        <p:nvSpPr>
          <p:cNvPr id="5" name="Freeform 5"/>
          <p:cNvSpPr/>
          <p:nvPr/>
        </p:nvSpPr>
        <p:spPr>
          <a:xfrm>
            <a:off x="0" y="27717141"/>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5"/>
            <a:stretch>
              <a:fillRect/>
            </a:stretch>
          </a:blipFill>
        </p:spPr>
      </p:sp>
      <p:sp>
        <p:nvSpPr>
          <p:cNvPr id="6" name="Freeform 6"/>
          <p:cNvSpPr/>
          <p:nvPr/>
        </p:nvSpPr>
        <p:spPr>
          <a:xfrm>
            <a:off x="7579429" y="4978853"/>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6"/>
            <a:stretch>
              <a:fillRect/>
            </a:stretch>
          </a:blipFill>
        </p:spPr>
      </p:sp>
      <p:sp>
        <p:nvSpPr>
          <p:cNvPr id="7" name="Freeform 7"/>
          <p:cNvSpPr/>
          <p:nvPr/>
        </p:nvSpPr>
        <p:spPr>
          <a:xfrm>
            <a:off x="7579429" y="20137712"/>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7"/>
            <a:stretch>
              <a:fillRect/>
            </a:stretch>
          </a:blipFill>
        </p:spPr>
      </p:sp>
      <p:sp>
        <p:nvSpPr>
          <p:cNvPr id="8" name="Freeform 8"/>
          <p:cNvSpPr/>
          <p:nvPr/>
        </p:nvSpPr>
        <p:spPr>
          <a:xfrm>
            <a:off x="7579429" y="12558282"/>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8"/>
            <a:stretch>
              <a:fillRect/>
            </a:stretch>
          </a:blipFill>
        </p:spPr>
      </p:sp>
      <p:sp>
        <p:nvSpPr>
          <p:cNvPr id="9" name="Freeform 9"/>
          <p:cNvSpPr/>
          <p:nvPr/>
        </p:nvSpPr>
        <p:spPr>
          <a:xfrm>
            <a:off x="7579429" y="27717141"/>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9"/>
            <a:stretch>
              <a:fillRect/>
            </a:stretch>
          </a:blipFill>
        </p:spPr>
      </p:sp>
      <p:sp>
        <p:nvSpPr>
          <p:cNvPr id="10" name="Freeform 10"/>
          <p:cNvSpPr/>
          <p:nvPr/>
        </p:nvSpPr>
        <p:spPr>
          <a:xfrm>
            <a:off x="11369144" y="35296571"/>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0"/>
            <a:stretch>
              <a:fillRect/>
            </a:stretch>
          </a:blipFill>
        </p:spPr>
      </p:sp>
      <p:sp>
        <p:nvSpPr>
          <p:cNvPr id="11" name="Freeform 11"/>
          <p:cNvSpPr/>
          <p:nvPr/>
        </p:nvSpPr>
        <p:spPr>
          <a:xfrm>
            <a:off x="15117141" y="4978853"/>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1"/>
            <a:stretch>
              <a:fillRect/>
            </a:stretch>
          </a:blipFill>
        </p:spPr>
      </p:sp>
      <p:sp>
        <p:nvSpPr>
          <p:cNvPr id="12" name="Freeform 12"/>
          <p:cNvSpPr/>
          <p:nvPr/>
        </p:nvSpPr>
        <p:spPr>
          <a:xfrm>
            <a:off x="15117141" y="20137712"/>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2"/>
            <a:stretch>
              <a:fillRect/>
            </a:stretch>
          </a:blipFill>
        </p:spPr>
      </p:sp>
      <p:sp>
        <p:nvSpPr>
          <p:cNvPr id="13" name="Freeform 13"/>
          <p:cNvSpPr/>
          <p:nvPr/>
        </p:nvSpPr>
        <p:spPr>
          <a:xfrm>
            <a:off x="15117141" y="12558282"/>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13"/>
            <a:stretch>
              <a:fillRect/>
            </a:stretch>
          </a:blipFill>
        </p:spPr>
      </p:sp>
      <p:sp>
        <p:nvSpPr>
          <p:cNvPr id="14" name="Freeform 14"/>
          <p:cNvSpPr/>
          <p:nvPr/>
        </p:nvSpPr>
        <p:spPr>
          <a:xfrm>
            <a:off x="15117141" y="27717141"/>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14"/>
            <a:stretch>
              <a:fillRect/>
            </a:stretch>
          </a:blipFill>
        </p:spPr>
      </p:sp>
      <p:sp>
        <p:nvSpPr>
          <p:cNvPr id="15" name="Freeform 15"/>
          <p:cNvSpPr/>
          <p:nvPr/>
        </p:nvSpPr>
        <p:spPr>
          <a:xfrm>
            <a:off x="22696571" y="4978853"/>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15"/>
            <a:stretch>
              <a:fillRect/>
            </a:stretch>
          </a:blipFill>
        </p:spPr>
      </p:sp>
      <p:sp>
        <p:nvSpPr>
          <p:cNvPr id="16" name="Freeform 16"/>
          <p:cNvSpPr/>
          <p:nvPr/>
        </p:nvSpPr>
        <p:spPr>
          <a:xfrm>
            <a:off x="22696571" y="20137712"/>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16"/>
            <a:stretch>
              <a:fillRect/>
            </a:stretch>
          </a:blipFill>
        </p:spPr>
      </p:sp>
      <p:sp>
        <p:nvSpPr>
          <p:cNvPr id="17" name="Freeform 17"/>
          <p:cNvSpPr/>
          <p:nvPr/>
        </p:nvSpPr>
        <p:spPr>
          <a:xfrm>
            <a:off x="22696571" y="12558282"/>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17"/>
            <a:stretch>
              <a:fillRect/>
            </a:stretch>
          </a:blipFill>
        </p:spPr>
      </p:sp>
      <p:sp>
        <p:nvSpPr>
          <p:cNvPr id="18" name="Freeform 18"/>
          <p:cNvSpPr/>
          <p:nvPr/>
        </p:nvSpPr>
        <p:spPr>
          <a:xfrm>
            <a:off x="22696571" y="27717141"/>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18"/>
            <a:stretch>
              <a:fillRect/>
            </a:stretch>
          </a:blipFill>
        </p:spPr>
      </p:sp>
      <p:sp>
        <p:nvSpPr>
          <p:cNvPr id="19" name="Freeform 19"/>
          <p:cNvSpPr/>
          <p:nvPr/>
        </p:nvSpPr>
        <p:spPr>
          <a:xfrm>
            <a:off x="3174411" y="1079150"/>
            <a:ext cx="23968896" cy="2786384"/>
          </a:xfrm>
          <a:custGeom>
            <a:avLst/>
            <a:gdLst/>
            <a:ahLst/>
            <a:cxnLst/>
            <a:rect l="l" t="t" r="r" b="b"/>
            <a:pathLst>
              <a:path w="23968896" h="2786384">
                <a:moveTo>
                  <a:pt x="0" y="0"/>
                </a:moveTo>
                <a:lnTo>
                  <a:pt x="23968896" y="0"/>
                </a:lnTo>
                <a:lnTo>
                  <a:pt x="23968896" y="2786384"/>
                </a:lnTo>
                <a:lnTo>
                  <a:pt x="0" y="2786384"/>
                </a:lnTo>
                <a:lnTo>
                  <a:pt x="0" y="0"/>
                </a:lnTo>
                <a:close/>
              </a:path>
            </a:pathLst>
          </a:custGeom>
          <a:blipFill>
            <a:blip r:embed="rId19"/>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2582</Words>
  <Application>Microsoft Office PowerPoint</Application>
  <PresentationFormat>Personalizado</PresentationFormat>
  <Paragraphs>128</Paragraphs>
  <Slides>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Inter Ultra-Bold</vt:lpstr>
      <vt:lpstr>Arial</vt:lpstr>
      <vt:lpstr>Inter Bold</vt:lpstr>
      <vt:lpstr>Calibri</vt:lpstr>
      <vt:lpstr>Inter Medium</vt:lpstr>
      <vt:lpstr>Inter</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MÁSTER AERO</dc:title>
  <cp:lastModifiedBy>Aleix Sanz Pons</cp:lastModifiedBy>
  <cp:revision>3</cp:revision>
  <dcterms:created xsi:type="dcterms:W3CDTF">2006-08-16T00:00:00Z</dcterms:created>
  <dcterms:modified xsi:type="dcterms:W3CDTF">2026-06-16T07:13:32Z</dcterms:modified>
  <dc:identifier>DAHMocQq9mQ</dc:identifier>
</cp:coreProperties>
</file>